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72" r:id="rId10"/>
    <p:sldId id="262" r:id="rId11"/>
    <p:sldId id="273" r:id="rId12"/>
    <p:sldId id="263" r:id="rId13"/>
    <p:sldId id="274" r:id="rId14"/>
    <p:sldId id="265" r:id="rId15"/>
    <p:sldId id="266" r:id="rId16"/>
    <p:sldId id="267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-108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71D0-CC88-493F-81F1-9F5E6E949CB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5864-6E47-4A43-AAB6-3008E930C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A78BA-975E-4873-82A4-57BB99AF7E9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91ED-59B8-4B43-9867-EBFF6C83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F606-4B20-43AC-9F40-C3FDB953A64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AEE8-C08F-4871-85E7-EC02A3317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2799-519A-45D4-90F5-C0AF44BEBA7E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7C6C8-5E86-43EA-9EEE-1498F2EB7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B04A7-790A-433C-810B-956E7A29502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B3AA-0F61-4F42-B103-FC335454F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063C-8325-4624-8C17-225A832DCA6B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0E7EB-B651-448D-A9FB-5CDA96F0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05304-1382-48C8-A7A2-18DCC288F723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C2A45-4241-454B-887B-C74BE2D66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B83A-80FC-4CF5-9002-EFC1005284E8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032D-88C2-47FB-8F45-DFA3AB6A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9A70-A3CC-42FD-8E9D-104C46C34BE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433A-0033-4043-BCB7-4E5E2312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E35E-C36A-48D9-AA05-76271F7C9C3A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8D03-D697-407A-AFEF-0A2E4BAB2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E6D3-676B-4ADB-BC3F-310359AC936C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63A1-D90A-4AF4-A5EB-2A0B3573B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29F8-C8BB-490D-838F-F814FB86F85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32F7-DA59-4DC4-88CF-C390E1818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B935-3685-46C4-9665-FFA7D7C2CA07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232C-D640-4C57-B22B-64CD4FEF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CC9A-C97B-4BEA-8FB9-6EFF8D5F86DC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9BA6-9E62-45DD-943E-68C64AC3A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7973A-4F11-4EF2-B945-4EDD22C37CA0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0D7C-2B3E-4B27-89FB-EA691C757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B53D-AD53-4E27-B882-7CB06A9491FF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BD7E-BFC2-4BF3-AC37-F1FC09E27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E69E14-898A-47F9-81B8-1AF2E0338209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01ED86B-1A0C-4F33-9347-484A32965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4" r:id="rId2"/>
    <p:sldLayoutId id="2147483763" r:id="rId3"/>
    <p:sldLayoutId id="2147483762" r:id="rId4"/>
    <p:sldLayoutId id="2147483761" r:id="rId5"/>
    <p:sldLayoutId id="2147483760" r:id="rId6"/>
    <p:sldLayoutId id="2147483759" r:id="rId7"/>
    <p:sldLayoutId id="2147483758" r:id="rId8"/>
    <p:sldLayoutId id="2147483757" r:id="rId9"/>
    <p:sldLayoutId id="2147483756" r:id="rId10"/>
    <p:sldLayoutId id="2147483766" r:id="rId11"/>
    <p:sldLayoutId id="2147483755" r:id="rId12"/>
    <p:sldLayoutId id="2147483767" r:id="rId13"/>
    <p:sldLayoutId id="2147483754" r:id="rId14"/>
    <p:sldLayoutId id="2147483753" r:id="rId15"/>
    <p:sldLayoutId id="214748375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 rot="20999621">
            <a:off x="647700" y="1601788"/>
            <a:ext cx="7766050" cy="1646237"/>
          </a:xfrm>
        </p:spPr>
        <p:txBody>
          <a:bodyPr/>
          <a:lstStyle/>
          <a:p>
            <a:r>
              <a:rPr lang="ru-RU" smtClean="0"/>
              <a:t>Уличное направление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150" y="5445125"/>
            <a:ext cx="7767638" cy="1096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Выполнила Возлюбленная Анна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Джимбарр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746125" y="2143125"/>
            <a:ext cx="8596313" cy="3881438"/>
          </a:xfrm>
        </p:spPr>
        <p:txBody>
          <a:bodyPr/>
          <a:lstStyle/>
          <a:p>
            <a:r>
              <a:rPr lang="ru-RU" sz="2000" smtClean="0"/>
              <a:t>Джимбарр— один из стилей уличной гимнастики, включает в себя выполнение различных элементов и их комбинаций на турнике</a:t>
            </a:r>
            <a:r>
              <a:rPr lang="ru-RU" sz="2000" smtClean="0">
                <a:latin typeface="Arial" charset="0"/>
              </a:rPr>
              <a:t>, </a:t>
            </a:r>
            <a:r>
              <a:rPr lang="ru-RU" sz="2000" smtClean="0"/>
              <a:t>развивает гибкость, силу, выносливость, координацию движений, требует настойчивости в изучении элементов. Им можно заниматься на любой уличной спортивной площадке, где есть перекладина</a:t>
            </a:r>
            <a:r>
              <a:rPr lang="ru-RU" sz="2000" smtClean="0">
                <a:latin typeface="Arial" charset="0"/>
              </a:rPr>
              <a:t>. </a:t>
            </a:r>
            <a:r>
              <a:rPr lang="ru-RU" sz="2000" smtClean="0"/>
              <a:t>Человека, увлекающегося джимбарром, принято называть барриста. Часто занятия на турниках происходят коллективно, некоторые барриста объединяются в команды.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36" y="746808"/>
            <a:ext cx="5138661" cy="341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2272664"/>
            <a:ext cx="6347646" cy="31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31849" y="-309489"/>
            <a:ext cx="8890390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r>
              <a:rPr lang="ru-RU" dirty="0" err="1" smtClean="0"/>
              <a:t>Паркур</a:t>
            </a:r>
            <a:endParaRPr lang="ru-RU" dirty="0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4439" y="897939"/>
            <a:ext cx="8596313" cy="3879850"/>
          </a:xfrm>
        </p:spPr>
        <p:txBody>
          <a:bodyPr/>
          <a:lstStyle/>
          <a:p>
            <a:r>
              <a:rPr lang="ru-RU" sz="2000" dirty="0" err="1" smtClean="0"/>
              <a:t>Паркур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— искусство перемещения и преодоления препятствий, как правило, в городских условиях. Многими занимающимися воспринимается как стиль жизни. Сутью </a:t>
            </a:r>
            <a:r>
              <a:rPr lang="ru-RU" sz="2000" dirty="0" err="1" smtClean="0"/>
              <a:t>паркура</a:t>
            </a:r>
            <a:r>
              <a:rPr lang="ru-RU" sz="2000" dirty="0" smtClean="0"/>
              <a:t> является движение и преодоление препятствий различного характера. Таковыми могут считаться как существующие архитектурные сооружения </a:t>
            </a:r>
            <a:r>
              <a:rPr lang="ru-RU" sz="2000" dirty="0" smtClean="0">
                <a:latin typeface="Arial" charset="0"/>
              </a:rPr>
              <a:t>- </a:t>
            </a:r>
            <a:r>
              <a:rPr lang="ru-RU" sz="2000" dirty="0" smtClean="0"/>
              <a:t>перила, парапеты, стены</a:t>
            </a:r>
            <a:r>
              <a:rPr lang="ru-RU" sz="2000" dirty="0" smtClean="0">
                <a:latin typeface="Arial" charset="0"/>
              </a:rPr>
              <a:t>, </a:t>
            </a:r>
            <a:r>
              <a:rPr lang="ru-RU" sz="2000" dirty="0" smtClean="0"/>
              <a:t> так и специально изготовленные конструкции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3" y="2781935"/>
            <a:ext cx="4373733" cy="39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3093302"/>
            <a:ext cx="5119361" cy="3409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37" y="21985"/>
            <a:ext cx="4621199" cy="2798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1421136"/>
            <a:ext cx="5379264" cy="3586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27025" y="215900"/>
            <a:ext cx="8596313" cy="1320800"/>
          </a:xfrm>
        </p:spPr>
        <p:txBody>
          <a:bodyPr/>
          <a:lstStyle/>
          <a:p>
            <a:r>
              <a:rPr lang="ru-RU" smtClean="0"/>
              <a:t>Уличный театр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18099" y="826819"/>
            <a:ext cx="8597900" cy="3879850"/>
          </a:xfrm>
        </p:spPr>
        <p:txBody>
          <a:bodyPr/>
          <a:lstStyle/>
          <a:p>
            <a:r>
              <a:rPr lang="ru-RU" sz="2000" dirty="0" smtClean="0"/>
              <a:t>Уличный театр — это театр, спектакли которого происходят на открытом пространстве — на улице, площади, в парке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без оборудования сцены. Нечеткое разделение на артистов и зрителей, зрители часто вовлекаются в действие. Зрители участвуют не только эмоционально, как в классическом театре, но и непосредственно участвуют в спектакле, внося те или иные коррективы. Таким образом, немаловажен момент импровизации.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7" y="3080825"/>
            <a:ext cx="5315745" cy="3537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3187720"/>
            <a:ext cx="4994474" cy="332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Граффити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777435" y="2290421"/>
            <a:ext cx="8596313" cy="3881437"/>
          </a:xfrm>
        </p:spPr>
        <p:txBody>
          <a:bodyPr/>
          <a:lstStyle/>
          <a:p>
            <a:r>
              <a:rPr lang="ru-RU" sz="2000" dirty="0" smtClean="0"/>
              <a:t>Граффити это самый доступный вид искусства, так как его видят все, не зависимо бедный или богатый, надписи на стенах, рисунки – это способ сказать городу свои мысли. Сейчас люди больше понимают глазами, поэтому это самый эффективный способ «достучаться» до жителей.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Отношение к граффити</a:t>
            </a:r>
          </a:p>
        </p:txBody>
      </p:sp>
      <p:graphicFrame>
        <p:nvGraphicFramePr>
          <p:cNvPr id="29704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74800"/>
          <a:ext cx="9966325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Диаграмма" r:id="rId3" imgW="8601050" imgH="3886403" progId="MSGraph.Chart.8">
                  <p:embed followColorScheme="full"/>
                </p:oleObj>
              </mc:Choice>
              <mc:Fallback>
                <p:oleObj name="Диаграмма" r:id="rId3" imgW="8601050" imgH="3886403" progId="MSGraph.Chart.8">
                  <p:embed followColorScheme="full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74800"/>
                        <a:ext cx="9966325" cy="496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Туннель Граффити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16" y="1732480"/>
            <a:ext cx="6423317" cy="4274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480"/>
            <a:ext cx="5706579" cy="4274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453" y="1204864"/>
            <a:ext cx="6058027" cy="45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7" y="2436815"/>
            <a:ext cx="3248377" cy="215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03" y="269032"/>
            <a:ext cx="27987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97" y="4708943"/>
            <a:ext cx="2282774" cy="170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841375" y="1192213"/>
            <a:ext cx="8596313" cy="40624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000" u="sng" smtClean="0"/>
              <a:t>Цель</a:t>
            </a:r>
            <a:r>
              <a:rPr lang="ru-RU" sz="2000" smtClean="0"/>
              <a:t>: Дать представление обществу о разных современных молодежных направлениях, которые часто воспринимают как варварские и не понятные.</a:t>
            </a:r>
          </a:p>
          <a:p>
            <a:pPr>
              <a:buFont typeface="Wingdings 3" pitchFamily="18" charset="2"/>
              <a:buNone/>
            </a:pPr>
            <a:r>
              <a:rPr lang="ru-RU" sz="2000" u="sng" smtClean="0"/>
              <a:t>Проблемы</a:t>
            </a:r>
            <a:r>
              <a:rPr lang="ru-RU" sz="2000" smtClean="0"/>
              <a:t>: Восприятие обществом молодежных направлении.</a:t>
            </a:r>
          </a:p>
          <a:p>
            <a:pPr>
              <a:buFont typeface="Wingdings 3" pitchFamily="18" charset="2"/>
              <a:buNone/>
            </a:pPr>
            <a:r>
              <a:rPr lang="ru-RU" sz="2000" u="sng" smtClean="0"/>
              <a:t>Задачи</a:t>
            </a:r>
            <a:r>
              <a:rPr lang="ru-RU" sz="2000" smtClean="0"/>
              <a:t>: </a:t>
            </a:r>
            <a:endParaRPr lang="ru-RU" sz="2000" smtClean="0">
              <a:latin typeface="Arial" charset="0"/>
            </a:endParaRPr>
          </a:p>
          <a:p>
            <a:r>
              <a:rPr lang="ru-RU" sz="2000" smtClean="0"/>
              <a:t>Выявить мнения людей по этому поводу</a:t>
            </a:r>
          </a:p>
          <a:p>
            <a:r>
              <a:rPr lang="ru-RU" sz="2000" smtClean="0"/>
              <a:t>Выяснить от чего возросла популярность среди молодежи независимых уличных движений</a:t>
            </a:r>
          </a:p>
          <a:p>
            <a:r>
              <a:rPr lang="ru-RU" sz="2000" smtClean="0"/>
              <a:t>Выяснить как влияют </a:t>
            </a:r>
            <a:r>
              <a:rPr lang="ru-RU" sz="2000" smtClean="0">
                <a:latin typeface="Arial" charset="0"/>
              </a:rPr>
              <a:t>уличные</a:t>
            </a:r>
            <a:r>
              <a:rPr lang="ru-RU" sz="2000" smtClean="0"/>
              <a:t> направления на молодежь.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Мнения общества</a:t>
            </a: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1004888" y="2146300"/>
            <a:ext cx="8596312" cy="3881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Мнения были разные от положительных до отрицательных: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«Уличное движение – это способ самовыражения, помогающий самосовершенствоваться и глубже узнать себя»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«По моему это бессмысленная трата времени»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кто- то принял нейтральную позицию: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«Меня это не волнует»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04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77975" y="968375"/>
          <a:ext cx="7778750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Диаграмма" r:id="rId3" imgW="5762752" imgH="4362298" progId="Excel.Chart.8">
                  <p:embed/>
                </p:oleObj>
              </mc:Choice>
              <mc:Fallback>
                <p:oleObj name="Диаграмма" r:id="rId3" imgW="5762752" imgH="4362298" progId="Excel.Char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968375"/>
                        <a:ext cx="7778750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1"/>
          <p:cNvSpPr>
            <a:spLocks noGrp="1"/>
          </p:cNvSpPr>
          <p:nvPr>
            <p:ph type="title"/>
          </p:nvPr>
        </p:nvSpPr>
        <p:spPr>
          <a:xfrm>
            <a:off x="0" y="266700"/>
            <a:ext cx="10625138" cy="1778000"/>
          </a:xfrm>
          <a:noFill/>
          <a:ln/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Опрос среди людей в возрасте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 от 28 до 41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54175" y="865188"/>
          <a:ext cx="7480300" cy="566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Диаграмма" r:id="rId3" imgW="5762752" imgH="4362298" progId="Excel.Chart.8">
                  <p:embed/>
                </p:oleObj>
              </mc:Choice>
              <mc:Fallback>
                <p:oleObj name="Диаграмма" r:id="rId3" imgW="5762752" imgH="4362298" progId="Excel.Char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865188"/>
                        <a:ext cx="7480300" cy="566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Grp="1"/>
          </p:cNvSpPr>
          <p:nvPr>
            <p:ph type="title"/>
          </p:nvPr>
        </p:nvSpPr>
        <p:spPr>
          <a:xfrm>
            <a:off x="2120900" y="1138238"/>
            <a:ext cx="6253163" cy="1320800"/>
          </a:xfrm>
        </p:spPr>
        <p:txBody>
          <a:bodyPr/>
          <a:lstStyle/>
          <a:p>
            <a:pPr algn="ctr"/>
            <a:r>
              <a:rPr lang="ru-RU" smtClean="0">
                <a:latin typeface="Arial" charset="0"/>
              </a:rPr>
              <a:t>Опрос среди людей в возрасте от 17 до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 rot="21341729">
            <a:off x="631825" y="1141413"/>
            <a:ext cx="8596313" cy="1320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 rot="21341267">
            <a:off x="654050" y="2638425"/>
            <a:ext cx="8597900" cy="1919288"/>
          </a:xfrm>
        </p:spPr>
        <p:txBody>
          <a:bodyPr/>
          <a:lstStyle/>
          <a:p>
            <a:r>
              <a:rPr lang="ru-RU" sz="2400" smtClean="0"/>
              <a:t>можно с уверенностью утверждать, что уличное движение это образ жизни, скрытый от общественности и непонятный для широкой публики.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 rot="836415">
            <a:off x="1235075" y="1373188"/>
            <a:ext cx="8597900" cy="1422400"/>
          </a:xfrm>
        </p:spPr>
        <p:txBody>
          <a:bodyPr/>
          <a:lstStyle/>
          <a:p>
            <a:r>
              <a:rPr lang="ru-RU" smtClean="0"/>
              <a:t>Виды уличных направлений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 rot="21337170">
            <a:off x="1158875" y="1843088"/>
            <a:ext cx="8596313" cy="3422650"/>
          </a:xfrm>
        </p:spPr>
        <p:txBody>
          <a:bodyPr/>
          <a:lstStyle/>
          <a:p>
            <a:r>
              <a:rPr lang="ru-RU" sz="2400" smtClean="0"/>
              <a:t>Граффити</a:t>
            </a:r>
          </a:p>
          <a:p>
            <a:r>
              <a:rPr lang="ru-RU" sz="2400" smtClean="0"/>
              <a:t>Паркур</a:t>
            </a:r>
          </a:p>
          <a:p>
            <a:r>
              <a:rPr lang="ru-RU" sz="2400" smtClean="0"/>
              <a:t>Воркаут</a:t>
            </a:r>
          </a:p>
          <a:p>
            <a:r>
              <a:rPr lang="ru-RU" sz="2400" smtClean="0"/>
              <a:t>Джимбарр</a:t>
            </a:r>
          </a:p>
          <a:p>
            <a:r>
              <a:rPr lang="ru-RU" sz="2400" smtClean="0"/>
              <a:t>Уличный театр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51254" y="117231"/>
            <a:ext cx="8596312" cy="1320800"/>
          </a:xfrm>
        </p:spPr>
        <p:txBody>
          <a:bodyPr/>
          <a:lstStyle/>
          <a:p>
            <a:r>
              <a:rPr lang="ru-RU" smtClean="0"/>
              <a:t>Воркаут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67727" y="925855"/>
            <a:ext cx="8596312" cy="3881437"/>
          </a:xfrm>
        </p:spPr>
        <p:txBody>
          <a:bodyPr/>
          <a:lstStyle/>
          <a:p>
            <a:r>
              <a:rPr lang="ru-RU" sz="2000" dirty="0" err="1" smtClean="0"/>
              <a:t>Воркаут</a:t>
            </a:r>
            <a:r>
              <a:rPr lang="ru-RU" sz="2000" dirty="0" smtClean="0">
                <a:latin typeface="Arial" charset="0"/>
              </a:rPr>
              <a:t> </a:t>
            </a:r>
            <a:r>
              <a:rPr lang="ru-RU" sz="2000" dirty="0" smtClean="0"/>
              <a:t>— одна из разновидностей массовых физкультурных занятий, включает в себя выполнение различных упражнений на уличных спортплощадках, а именно на турниках, брусьях, шведских стенках, горизонтальных лестницах и прочих конструкциях</a:t>
            </a:r>
            <a:r>
              <a:rPr lang="ru-RU" sz="2000" dirty="0" smtClean="0">
                <a:latin typeface="Arial" charset="0"/>
              </a:rPr>
              <a:t>. </a:t>
            </a:r>
            <a:r>
              <a:rPr lang="ru-RU" sz="2000" dirty="0" smtClean="0"/>
              <a:t>Люди, увлекающиеся такими тренировками, называют себя по-разному: </a:t>
            </a:r>
            <a:r>
              <a:rPr lang="ru-RU" sz="2000" dirty="0" err="1" smtClean="0"/>
              <a:t>воркаутеры</a:t>
            </a:r>
            <a:r>
              <a:rPr lang="ru-RU" sz="2000" dirty="0" smtClean="0"/>
              <a:t>, уличные спортсмены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8" y="3165817"/>
            <a:ext cx="5022166" cy="338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9" y="3181494"/>
            <a:ext cx="4998053" cy="3075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5" y="274272"/>
            <a:ext cx="5176910" cy="2588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50" y="3254987"/>
            <a:ext cx="4712676" cy="326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AWJJH2MPE6E2-1585558818-382</_dlc_DocId>
    <_dlc_DocIdUrl xmlns="4a252ca3-5a62-4c1c-90a6-29f4710e47f8">
      <Url>http://xn--44-6kcadhwnl3cfdx.xn--p1ai/Kostroma_EDU/kos-sch-29/_layouts/15/DocIdRedir.aspx?ID=AWJJH2MPE6E2-1585558818-382</Url>
      <Description>AWJJH2MPE6E2-1585558818-382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5C4AC-EFF2-4BC2-BB67-FECCED752061}"/>
</file>

<file path=customXml/itemProps2.xml><?xml version="1.0" encoding="utf-8"?>
<ds:datastoreItem xmlns:ds="http://schemas.openxmlformats.org/officeDocument/2006/customXml" ds:itemID="{1E519621-A864-478B-8235-DB66A4190B29}"/>
</file>

<file path=customXml/itemProps3.xml><?xml version="1.0" encoding="utf-8"?>
<ds:datastoreItem xmlns:ds="http://schemas.openxmlformats.org/officeDocument/2006/customXml" ds:itemID="{5922C81D-58FA-4B70-A2F6-B30C3F60BED2}"/>
</file>

<file path=customXml/itemProps4.xml><?xml version="1.0" encoding="utf-8"?>
<ds:datastoreItem xmlns:ds="http://schemas.openxmlformats.org/officeDocument/2006/customXml" ds:itemID="{3F484312-76BA-496B-B398-77FFFA39EE1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295</TotalTime>
  <Words>451</Words>
  <Application>Microsoft Office PowerPoint</Application>
  <PresentationFormat>Произвольный</PresentationFormat>
  <Paragraphs>35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Грань</vt:lpstr>
      <vt:lpstr>Диаграмма</vt:lpstr>
      <vt:lpstr>Уличное направление</vt:lpstr>
      <vt:lpstr>Презентация PowerPoint</vt:lpstr>
      <vt:lpstr>Мнения общества</vt:lpstr>
      <vt:lpstr>Опрос среди людей в возрасте  от 28 до 41 года</vt:lpstr>
      <vt:lpstr>Опрос среди людей в возрасте от 17 до 25</vt:lpstr>
      <vt:lpstr>Презентация PowerPoint</vt:lpstr>
      <vt:lpstr>Виды уличных направлений</vt:lpstr>
      <vt:lpstr>Воркаут</vt:lpstr>
      <vt:lpstr>Презентация PowerPoint</vt:lpstr>
      <vt:lpstr>Джимбарр</vt:lpstr>
      <vt:lpstr>Презентация PowerPoint</vt:lpstr>
      <vt:lpstr> Паркур</vt:lpstr>
      <vt:lpstr>Презентация PowerPoint</vt:lpstr>
      <vt:lpstr>Уличный театр</vt:lpstr>
      <vt:lpstr>Граффити</vt:lpstr>
      <vt:lpstr>Отношение к граффити</vt:lpstr>
      <vt:lpstr>Туннель Граффити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Уличное направление</dc:title>
  <dc:creator>Admin</dc:creator>
  <cp:lastModifiedBy>Пользователь</cp:lastModifiedBy>
  <cp:revision>13</cp:revision>
  <dcterms:created xsi:type="dcterms:W3CDTF">2014-01-21T09:51:00Z</dcterms:created>
  <dcterms:modified xsi:type="dcterms:W3CDTF">2015-05-19T06:45:07Z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448d948c-68b6-4e1a-ba39-f4189df088c0</vt:lpwstr>
  </property>
</Properties>
</file>