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2" r:id="rId2"/>
    <p:sldId id="299" r:id="rId3"/>
    <p:sldId id="289" r:id="rId4"/>
    <p:sldId id="292" r:id="rId5"/>
    <p:sldId id="303" r:id="rId6"/>
    <p:sldId id="300" r:id="rId7"/>
    <p:sldId id="301" r:id="rId8"/>
    <p:sldId id="304" r:id="rId9"/>
    <p:sldId id="302" r:id="rId10"/>
    <p:sldId id="298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4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018" autoAdjust="0"/>
  </p:normalViewPr>
  <p:slideViewPr>
    <p:cSldViewPr>
      <p:cViewPr varScale="1">
        <p:scale>
          <a:sx n="76" d="100"/>
          <a:sy n="76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7CE0AC-2677-424F-8C11-AAD570700CE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76A723-232F-4349-B81B-08D5DE7A8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C7C9D6-9C00-414E-B0DA-89B37838C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F03E-9A63-4A01-9AE6-5955A877B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5628-DF4B-4C42-8D06-D0BE2109D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9DED-6761-4774-8E36-686763486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93AA-98FB-4F47-8C1D-58197F925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FDD2-C81D-45AE-B32F-2907A2523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5F6E45-6875-4E9C-A017-04E830F55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8B86-DA60-4E45-8786-FD5BC0504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E765-AB63-48E3-B650-DF654A04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90AC-338D-4971-A33B-CC61B47CB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83D6-636A-449A-A968-D5EA7D887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5939C5-45DC-4469-803D-B1BA08ABB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16" r:id="rId3"/>
    <p:sldLayoutId id="2147483817" r:id="rId4"/>
    <p:sldLayoutId id="2147483824" r:id="rId5"/>
    <p:sldLayoutId id="2147483825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6BB1C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6BB1C9"/>
        </a:buClr>
        <a:buFont typeface="Georgia" pitchFamily="18" charset="0"/>
        <a:buChar char="▫"/>
        <a:defRPr sz="2000" kern="1200">
          <a:solidFill>
            <a:srgbClr val="6BB1C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&#1048;&#1085;&#1076;&#1080;&#1074;&#1080;&#1076;&#1091;&#1072;&#1083;&#1100;&#1085;&#1099;&#1081;%20&#1086;&#1073;&#1088;&#1072;&#1079;&#1086;&#1074;&#1072;&#1090;&#1077;&#1083;&#1100;&#1085;&#1099;&#1081;%20&#1084;&#1072;&#1088;&#1096;&#1088;&#1091;&#1090;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&#1088;&#1077;&#1079;&#1091;&#1083;&#1100;&#1090;&#1072;&#1090;&#1099;%20&#1048;&#1054;&#1052;%20&#1040;&#1083;&#1077;&#1082;&#1089;&#1072;&#1085;&#1076;&#1088;&#1086;&#1074;&#1086;&#1081;%20&#1051;&#1080;&#1080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167562" cy="201612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/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 деятельность по биологии, как основа формирования индивидуального образовательного маршрута учащегося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00063" y="41433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5435600" y="3716338"/>
            <a:ext cx="33131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учитель биологии МБОУ города Костромы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«Средняя общеобразовательная школа № 29»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Наумкина Юлия Владимировна </a:t>
            </a:r>
          </a:p>
        </p:txBody>
      </p:sp>
      <p:pic>
        <p:nvPicPr>
          <p:cNvPr id="6149" name="Picture 2" descr="F:\конкурс Учитель года\ФОТО ЛАБОРАТОРИИ\P113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141663"/>
            <a:ext cx="46799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9750" y="2420938"/>
            <a:ext cx="8229600" cy="4324350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достигнет результата, только делая что-то сам...» </a:t>
            </a:r>
          </a:p>
          <a:p>
            <a:pPr algn="r">
              <a:buFont typeface="Georgia" pitchFamily="18" charset="0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(Александр Пятигорский, </a:t>
            </a:r>
          </a:p>
          <a:p>
            <a:pPr algn="r">
              <a:buFont typeface="Georgia" pitchFamily="18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философ, </a:t>
            </a:r>
          </a:p>
          <a:p>
            <a:pPr algn="r">
              <a:buFont typeface="Georgia" pitchFamily="18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востоковед, </a:t>
            </a:r>
          </a:p>
          <a:p>
            <a:pPr algn="r">
              <a:buFont typeface="Georgia" pitchFamily="18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</a:p>
          <a:p>
            <a:pPr algn="r">
              <a:buFont typeface="Georgia" pitchFamily="18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Лондонского университета)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50825" y="1557338"/>
            <a:ext cx="8715375" cy="919162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</a:pPr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719138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Авторская программа дополнительного образования 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«Лабораторный практикум по биологии» для учащихся 5-7 классов </a:t>
            </a:r>
            <a:endParaRPr lang="ru-RU" sz="2000" smtClean="0"/>
          </a:p>
        </p:txBody>
      </p:sp>
      <p:pic>
        <p:nvPicPr>
          <p:cNvPr id="7171" name="Picture 2" descr="C:\Users\User839\Desktop\вебинар\титул программы 5 класс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63" t="4453" r="4082" b="5002"/>
          <a:stretch>
            <a:fillRect/>
          </a:stretch>
        </p:blipFill>
        <p:spPr>
          <a:xfrm>
            <a:off x="179388" y="2133600"/>
            <a:ext cx="2879725" cy="4032250"/>
          </a:xfrm>
          <a:noFill/>
          <a:ln>
            <a:solidFill>
              <a:schemeClr val="tx1"/>
            </a:solidFill>
          </a:ln>
        </p:spPr>
      </p:pic>
      <p:pic>
        <p:nvPicPr>
          <p:cNvPr id="7172" name="Picture 5" descr="C:\Users\User839\Desktop\вебинар\титул раб прогр 6 кл.jpeg"/>
          <p:cNvPicPr>
            <a:picLocks noChangeAspect="1" noChangeArrowheads="1"/>
          </p:cNvPicPr>
          <p:nvPr/>
        </p:nvPicPr>
        <p:blipFill>
          <a:blip r:embed="rId3"/>
          <a:srcRect l="10281" t="4691" r="3236" b="4703"/>
          <a:stretch>
            <a:fillRect/>
          </a:stretch>
        </p:blipFill>
        <p:spPr bwMode="auto">
          <a:xfrm>
            <a:off x="3203575" y="2133600"/>
            <a:ext cx="2808288" cy="40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6" descr="C:\Users\User839\Desktop\вебинар\титул раб прогр 7 кл.jpeg"/>
          <p:cNvPicPr>
            <a:picLocks noChangeAspect="1" noChangeArrowheads="1"/>
          </p:cNvPicPr>
          <p:nvPr/>
        </p:nvPicPr>
        <p:blipFill>
          <a:blip r:embed="rId4"/>
          <a:srcRect l="8215" t="3983" r="4147" b="6387"/>
          <a:stretch>
            <a:fillRect/>
          </a:stretch>
        </p:blipFill>
        <p:spPr bwMode="auto">
          <a:xfrm>
            <a:off x="6156325" y="2133600"/>
            <a:ext cx="2879725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11188" y="620713"/>
            <a:ext cx="8229600" cy="863600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Авторская программа дополнительного образования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«Лабораторный практикум по биологии» для учащихся 5-7 классов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500063" y="1484313"/>
            <a:ext cx="8229600" cy="5018087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Основные формы обучения: лабораторные и практические работы, исследовательские проекты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Программа реализуется каждым учащимся по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индивидуальному образовательному маршруту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3" descr="Копия P10706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000375"/>
            <a:ext cx="2428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10706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000375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P10705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000375"/>
            <a:ext cx="235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P10707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643438"/>
            <a:ext cx="17859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P10707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4714875"/>
            <a:ext cx="264318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P10708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50" y="4714875"/>
            <a:ext cx="2357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668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и режим занятий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5214938"/>
          </a:xfrm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Организация подготовленной среды (учебный кабинет - лаборатория)</a:t>
            </a: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Организация деятельности учащихся: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рабочая папка, маршрутный лист, инструкция лабораторной работы, протокол  работы</a:t>
            </a:r>
          </a:p>
          <a:p>
            <a:pPr>
              <a:buFont typeface="Georgia" pitchFamily="18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mtClean="0"/>
          </a:p>
        </p:txBody>
      </p:sp>
      <p:pic>
        <p:nvPicPr>
          <p:cNvPr id="9220" name="Рисунок 3" descr="H:\DSC09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857375"/>
            <a:ext cx="2500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Содержимое 3" descr="H:\DSC0921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857375"/>
            <a:ext cx="1714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H:\DSC092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857375"/>
            <a:ext cx="1600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6" descr="H:\DSC092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643438"/>
            <a:ext cx="2357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7" descr="H:\DSC091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643438"/>
            <a:ext cx="23717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9" descr="H:\DSC0919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4643438"/>
            <a:ext cx="2286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785813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подведения итогов реализации программы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Содержимое 3" descr="E:\сканер 2012-13\лист достижений 2.jpeg.jpeg"/>
          <p:cNvPicPr>
            <a:picLocks noGrp="1"/>
          </p:cNvPicPr>
          <p:nvPr>
            <p:ph idx="1"/>
          </p:nvPr>
        </p:nvPicPr>
        <p:blipFill>
          <a:blip r:embed="rId2"/>
          <a:srcRect l="1923" t="2214" r="6570" b="5128"/>
          <a:stretch>
            <a:fillRect/>
          </a:stretch>
        </p:blipFill>
        <p:spPr>
          <a:xfrm>
            <a:off x="1143000" y="1857375"/>
            <a:ext cx="3357563" cy="4538663"/>
          </a:xfrm>
          <a:ln w="28575">
            <a:solidFill>
              <a:srgbClr val="C00000"/>
            </a:solidFill>
          </a:ln>
        </p:spPr>
      </p:pic>
      <p:pic>
        <p:nvPicPr>
          <p:cNvPr id="10244" name="Рисунок 4" descr="E:\сканер 2012-13\лист достижений 1.jpeg"/>
          <p:cNvPicPr>
            <a:picLocks noChangeAspect="1" noChangeArrowheads="1"/>
          </p:cNvPicPr>
          <p:nvPr/>
        </p:nvPicPr>
        <p:blipFill>
          <a:blip r:embed="rId3"/>
          <a:srcRect l="1602" t="2097" r="7854" b="6294"/>
          <a:stretch>
            <a:fillRect/>
          </a:stretch>
        </p:blipFill>
        <p:spPr bwMode="auto">
          <a:xfrm>
            <a:off x="5000625" y="1857375"/>
            <a:ext cx="3214688" cy="45005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928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над исследовательским проектом</a:t>
            </a:r>
          </a:p>
        </p:txBody>
      </p:sp>
      <p:pic>
        <p:nvPicPr>
          <p:cNvPr id="11267" name="Picture 2" descr="C:\Users\User839\Desktop\вебинар\этапы работы надпроектом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22" b="171"/>
          <a:stretch>
            <a:fillRect/>
          </a:stretch>
        </p:blipFill>
        <p:spPr>
          <a:xfrm>
            <a:off x="4932363" y="1557338"/>
            <a:ext cx="3600450" cy="5143500"/>
          </a:xfrm>
          <a:noFill/>
        </p:spPr>
      </p:pic>
      <p:pic>
        <p:nvPicPr>
          <p:cNvPr id="11268" name="Picture 3" descr="C:\Users\User839\Desktop\вебинар\лаб работа к проекту.jpeg"/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827088" y="1557338"/>
            <a:ext cx="36004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2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проектная работа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pic>
        <p:nvPicPr>
          <p:cNvPr id="12291" name="Рисунок 13" descr="scan00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357313"/>
            <a:ext cx="2298700" cy="2928937"/>
          </a:xfrm>
          <a:noFill/>
          <a:ln w="6350">
            <a:solidFill>
              <a:srgbClr val="000000"/>
            </a:solidFill>
          </a:ln>
        </p:spPr>
      </p:pic>
      <p:pic>
        <p:nvPicPr>
          <p:cNvPr id="12292" name="Picture 7" descr="scan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357313"/>
            <a:ext cx="2214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4" descr="F:\сканер\грамота лия созвездие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428750"/>
            <a:ext cx="19288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644900"/>
            <a:ext cx="23193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15" descr="F:\сканер\грамота лия день науки 2012-13.jpeg"/>
          <p:cNvPicPr>
            <a:picLocks noChangeAspect="1" noChangeArrowheads="1"/>
          </p:cNvPicPr>
          <p:nvPr/>
        </p:nvPicPr>
        <p:blipFill>
          <a:blip r:embed="rId6"/>
          <a:srcRect r="7129" b="2438"/>
          <a:stretch>
            <a:fillRect/>
          </a:stretch>
        </p:blipFill>
        <p:spPr bwMode="auto">
          <a:xfrm>
            <a:off x="3995738" y="3644900"/>
            <a:ext cx="22320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8229600" cy="72072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Индивидуальная образовательная траектория</a:t>
            </a:r>
          </a:p>
        </p:txBody>
      </p:sp>
      <p:pic>
        <p:nvPicPr>
          <p:cNvPr id="13315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18544" t="19937" r="16818" b="12500"/>
          <a:stretch>
            <a:fillRect/>
          </a:stretch>
        </p:blipFill>
        <p:spPr>
          <a:xfrm>
            <a:off x="900113" y="1844675"/>
            <a:ext cx="7354887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331913" y="765175"/>
          <a:ext cx="6553200" cy="4913313"/>
        </p:xfrm>
        <a:graphic>
          <a:graphicData uri="http://schemas.openxmlformats.org/presentationml/2006/ole">
            <p:oleObj spid="_x0000_s1026" name="Презентация" r:id="rId3" imgW="4570541" imgH="3427323" progId="PowerPoint.Show.8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05038" y="6026150"/>
            <a:ext cx="5187950" cy="276225"/>
          </a:xfrm>
          <a:noFill/>
        </p:spPr>
        <p:txBody>
          <a:bodyPr wrap="none">
            <a:spAutoFit/>
          </a:bodyPr>
          <a:lstStyle/>
          <a:p>
            <a:pPr algn="ctr"/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file"/>
              </a:rPr>
              <a:t>Результаты реализации  индивидуального образовательного маршрута </a:t>
            </a:r>
            <a:endParaRPr lang="ru-RU" sz="180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AWJJH2MPE6E2-1200071834-337</_dlc_DocId>
    <_dlc_DocIdUrl xmlns="4a252ca3-5a62-4c1c-90a6-29f4710e47f8">
      <Url>http://xn--44-6kcadhwnl3cfdx.xn--p1ai/Kostroma_EDU/kos-sch-29/29-old/_layouts/15/DocIdRedir.aspx?ID=AWJJH2MPE6E2-1200071834-337</Url>
      <Description>AWJJH2MPE6E2-1200071834-337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097087519406448C7DBD5B00FDA44F" ma:contentTypeVersion="49" ma:contentTypeDescription="Создание документа." ma:contentTypeScope="" ma:versionID="8153d87fe958fb02147d019586031f8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F3B8B-95BF-46D2-AC70-BB7216CA474B}"/>
</file>

<file path=customXml/itemProps2.xml><?xml version="1.0" encoding="utf-8"?>
<ds:datastoreItem xmlns:ds="http://schemas.openxmlformats.org/officeDocument/2006/customXml" ds:itemID="{660AF016-31DC-4062-AAFB-080E54CD0CD5}"/>
</file>

<file path=customXml/itemProps3.xml><?xml version="1.0" encoding="utf-8"?>
<ds:datastoreItem xmlns:ds="http://schemas.openxmlformats.org/officeDocument/2006/customXml" ds:itemID="{DF8A96BE-DEAA-43B5-99A9-6534CC840C1D}"/>
</file>

<file path=customXml/itemProps4.xml><?xml version="1.0" encoding="utf-8"?>
<ds:datastoreItem xmlns:ds="http://schemas.openxmlformats.org/officeDocument/2006/customXml" ds:itemID="{9578292B-09DA-4EBB-BB28-B069858147ED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1330</TotalTime>
  <Words>105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Trebuchet MS</vt:lpstr>
      <vt:lpstr>Georgia</vt:lpstr>
      <vt:lpstr>Wingdings 2</vt:lpstr>
      <vt:lpstr>Calibri</vt:lpstr>
      <vt:lpstr>Times New Roman</vt:lpstr>
      <vt:lpstr>Городская</vt:lpstr>
      <vt:lpstr>Презентация Microsoft Office PowerPoint 97-2003</vt:lpstr>
      <vt:lpstr>  Проектная  деятельность по биологии, как основа формирования индивидуального образовательного маршрута учащегося </vt:lpstr>
      <vt:lpstr>Авторская программа дополнительного образования  «Лабораторный практикум по биологии» для учащихся 5-7 классов </vt:lpstr>
      <vt:lpstr>Авторская программа дополнительного образования  «Лабораторный практикум по биологии» для учащихся 5-7 классов </vt:lpstr>
      <vt:lpstr>Форма и режим занятий </vt:lpstr>
      <vt:lpstr>Формы подведения итогов реализации программы</vt:lpstr>
      <vt:lpstr>Работа над исследовательским проектом</vt:lpstr>
      <vt:lpstr>Исследовательская проектная работа </vt:lpstr>
      <vt:lpstr>Индивидуальная образовательная траектория</vt:lpstr>
      <vt:lpstr>Результаты реализации  индивидуального образовательного маршрута </vt:lpstr>
      <vt:lpstr>Слайд 10</vt:lpstr>
      <vt:lpstr>Спасибо за внимание!</vt:lpstr>
    </vt:vector>
  </TitlesOfParts>
  <Company>School_29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Лариса</cp:lastModifiedBy>
  <cp:revision>107</cp:revision>
  <dcterms:created xsi:type="dcterms:W3CDTF">2012-02-06T06:21:59Z</dcterms:created>
  <dcterms:modified xsi:type="dcterms:W3CDTF">2014-12-10T18:41:08Z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0x0101002A097087519406448C7DBD5B00FDA44F</vt:lpwstr>
  </property>
  <property fmtid="{D5CDD505-2E9C-101B-9397-08002B2CF9AE}" pid="3" name="_dlc_DocIdItemGuid">
    <vt:lpwstr>700a7f53-2540-4d64-8d69-a8bbe62b24ca</vt:lpwstr>
  </property>
</Properties>
</file>