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BCC-AF4A-4569-BCB9-AB1C155826C0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8B7D-30A9-42FC-8C02-596E445DC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BCC-AF4A-4569-BCB9-AB1C155826C0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8B7D-30A9-42FC-8C02-596E445DC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BCC-AF4A-4569-BCB9-AB1C155826C0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8B7D-30A9-42FC-8C02-596E445DC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BCC-AF4A-4569-BCB9-AB1C155826C0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8B7D-30A9-42FC-8C02-596E445DC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BCC-AF4A-4569-BCB9-AB1C155826C0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8B7D-30A9-42FC-8C02-596E445DC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BCC-AF4A-4569-BCB9-AB1C155826C0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8B7D-30A9-42FC-8C02-596E445DC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BCC-AF4A-4569-BCB9-AB1C155826C0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8B7D-30A9-42FC-8C02-596E445DC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BCC-AF4A-4569-BCB9-AB1C155826C0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588B7D-30A9-42FC-8C02-596E445DC89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BCC-AF4A-4569-BCB9-AB1C155826C0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8B7D-30A9-42FC-8C02-596E445DC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8BCC-AF4A-4569-BCB9-AB1C155826C0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588B7D-30A9-42FC-8C02-596E445DC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1728BCC-AF4A-4569-BCB9-AB1C155826C0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88B7D-30A9-42FC-8C02-596E445DC8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1728BCC-AF4A-4569-BCB9-AB1C155826C0}" type="datetimeFigureOut">
              <a:rPr lang="ru-RU" smtClean="0"/>
              <a:t>16.04.2015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588B7D-30A9-42FC-8C02-596E445DC89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Проект на тему: Рысь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57782" y="5719770"/>
            <a:ext cx="3986218" cy="1138230"/>
          </a:xfrm>
        </p:spPr>
        <p:txBody>
          <a:bodyPr>
            <a:normAutofit/>
          </a:bodyPr>
          <a:lstStyle/>
          <a:p>
            <a:r>
              <a:rPr lang="ru-RU" dirty="0" smtClean="0"/>
              <a:t>Выполнил ученик 6«а»</a:t>
            </a:r>
          </a:p>
          <a:p>
            <a:r>
              <a:rPr lang="ru-RU" dirty="0" smtClean="0"/>
              <a:t>Смирнов Никита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           Цель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571612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Похожи ли рыси на котов?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hlinkClick r:id="rId2" action="ppaction://hlinksldjump"/>
              </a:rPr>
              <a:t>1.Коты-это…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hlinkClick r:id="rId3" action="ppaction://hlinksldjump"/>
              </a:rPr>
              <a:t>2.Рыси-это…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hlinkClick r:id="rId4" action="ppaction://hlinksldjump"/>
              </a:rPr>
              <a:t>3.Показать образ жизни котов.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hlinkClick r:id="rId5" action="ppaction://hlinksldjump"/>
              </a:rPr>
              <a:t>4</a:t>
            </a:r>
            <a:r>
              <a:rPr lang="ru-RU" dirty="0" smtClean="0">
                <a:hlinkClick r:id="rId5" action="ppaction://hlinksldjump"/>
              </a:rPr>
              <a:t>.Показать образ жизни рысей.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hlinkClick r:id="rId6" action="ppaction://hlinksldjump"/>
              </a:rPr>
              <a:t>5.Вывод</a:t>
            </a:r>
            <a:endParaRPr lang="ru-RU" dirty="0"/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Коты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Коты- домашнее животное живо, одно из </a:t>
            </a:r>
            <a:r>
              <a:rPr lang="ru-RU" dirty="0" smtClean="0"/>
              <a:t>наиболее </a:t>
            </a:r>
            <a:r>
              <a:rPr lang="ru-RU" dirty="0" smtClean="0"/>
              <a:t>популярных.</a:t>
            </a:r>
            <a:endParaRPr lang="ru-RU" dirty="0"/>
          </a:p>
        </p:txBody>
      </p:sp>
      <p:pic>
        <p:nvPicPr>
          <p:cNvPr id="5122" name="Picture 2" descr="http://animal.ru/i/upload/12675600586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45371">
            <a:off x="5360674" y="3963147"/>
            <a:ext cx="3686175" cy="2762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Рысь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Рысь - род </a:t>
            </a:r>
            <a:r>
              <a:rPr lang="ru-RU" dirty="0" smtClean="0"/>
              <a:t>хищных </a:t>
            </a:r>
            <a:r>
              <a:rPr lang="ru-RU" dirty="0" smtClean="0"/>
              <a:t>млекопитающих семейства </a:t>
            </a:r>
            <a:r>
              <a:rPr lang="ru-RU" dirty="0" smtClean="0"/>
              <a:t>кошачьих, наиболее близкий к роду собственно кошек.</a:t>
            </a:r>
            <a:endParaRPr lang="ru-RU" dirty="0"/>
          </a:p>
        </p:txBody>
      </p:sp>
      <p:pic>
        <p:nvPicPr>
          <p:cNvPr id="4098" name="Picture 2" descr="http://ruspravda.info/images/original/1366760044_rys-kanadskaya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060666">
            <a:off x="916126" y="3587802"/>
            <a:ext cx="4500594" cy="2936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Образ жизни котов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Кошки, в отличие от собак, - территориальные животные, то есть проявляют специфическое поведение, управляя своей </a:t>
            </a:r>
            <a:r>
              <a:rPr lang="ru-RU" dirty="0" smtClean="0"/>
              <a:t>территорией</a:t>
            </a:r>
            <a:r>
              <a:rPr lang="ru-RU" i="1" dirty="0" smtClean="0"/>
              <a:t>.</a:t>
            </a:r>
            <a:endParaRPr lang="ru-RU" dirty="0"/>
          </a:p>
        </p:txBody>
      </p:sp>
      <p:pic>
        <p:nvPicPr>
          <p:cNvPr id="3074" name="Picture 2" descr="http://www.geo.ru/sites/default/files/imagecache/photogallery_big_image/1076657776_898d54167d_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9852">
            <a:off x="4354617" y="3705365"/>
            <a:ext cx="4572032" cy="30480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 Образ жизни рыся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Рысь - великолепный охотник. Днем она обычно отлеживается в своем логове, а с наступлением сумерек становится активной</a:t>
            </a:r>
            <a:r>
              <a:rPr lang="ru-RU" sz="1800" dirty="0" smtClean="0"/>
              <a:t>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Рысь </a:t>
            </a:r>
            <a:r>
              <a:rPr lang="ru-RU" sz="1800" dirty="0" smtClean="0"/>
              <a:t>- самый северный из видов кошачьих</a:t>
            </a:r>
            <a:r>
              <a:rPr lang="ru-RU" sz="1800" dirty="0" smtClean="0"/>
              <a:t>;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Гон </a:t>
            </a:r>
            <a:r>
              <a:rPr lang="ru-RU" sz="1800" dirty="0" smtClean="0"/>
              <a:t>у рысей начинается в конце февраля и длится около месяца.</a:t>
            </a:r>
            <a:endParaRPr lang="ru-RU" sz="1800" dirty="0"/>
          </a:p>
        </p:txBody>
      </p:sp>
      <p:pic>
        <p:nvPicPr>
          <p:cNvPr id="2050" name="Picture 2" descr="https://encrypted-tbn3.gstatic.com/images?q=tbn:ANd9GcTs7GC8xL1Y1n9hGlZa2XNjssCeGS5rI-didjq8lz3DMGWSPGqfJ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12236">
            <a:off x="4841638" y="3950077"/>
            <a:ext cx="3883607" cy="25843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Вывод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Коты и рыси совершенно разные, но они похожи тем что они из одного семейства. Лишь этим они похожи, а в основном они разные если взглянуть на их образ жизни.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D08D00C20F03649A4028BDB14BA643A" ma:contentTypeVersion="49" ma:contentTypeDescription="Создание документа." ma:contentTypeScope="" ma:versionID="43a92da0f64768d6aac47aac1f59e7c0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AWJJH2MPE6E2-1031376154-27</_dlc_DocId>
    <_dlc_DocIdUrl xmlns="4a252ca3-5a62-4c1c-90a6-29f4710e47f8">
      <Url>http://xn--44-6kcadhwnl3cfdx.xn--p1ai/Kostroma_EDU/kos-sch-29/29-old/_layouts/15/DocIdRedir.aspx?ID=AWJJH2MPE6E2-1031376154-27</Url>
      <Description>AWJJH2MPE6E2-1031376154-27</Description>
    </_dlc_DocIdUrl>
  </documentManagement>
</p:properties>
</file>

<file path=customXml/itemProps1.xml><?xml version="1.0" encoding="utf-8"?>
<ds:datastoreItem xmlns:ds="http://schemas.openxmlformats.org/officeDocument/2006/customXml" ds:itemID="{DB8AD29A-8337-47B2-A480-D118634DE357}"/>
</file>

<file path=customXml/itemProps2.xml><?xml version="1.0" encoding="utf-8"?>
<ds:datastoreItem xmlns:ds="http://schemas.openxmlformats.org/officeDocument/2006/customXml" ds:itemID="{BBB0341D-EFBD-4D5C-ADD1-BE3780DF4966}"/>
</file>

<file path=customXml/itemProps3.xml><?xml version="1.0" encoding="utf-8"?>
<ds:datastoreItem xmlns:ds="http://schemas.openxmlformats.org/officeDocument/2006/customXml" ds:itemID="{A2A3C2EE-2BE0-4894-B46A-AF4E5557D97A}"/>
</file>

<file path=customXml/itemProps4.xml><?xml version="1.0" encoding="utf-8"?>
<ds:datastoreItem xmlns:ds="http://schemas.openxmlformats.org/officeDocument/2006/customXml" ds:itemID="{610D9237-5103-4073-A237-B2919565C0E2}"/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56</TotalTime>
  <Words>168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Проект на тему: Рысь</vt:lpstr>
      <vt:lpstr>                  Цель </vt:lpstr>
      <vt:lpstr>                 Задачи</vt:lpstr>
      <vt:lpstr>                  Коты</vt:lpstr>
      <vt:lpstr>                    Рысь</vt:lpstr>
      <vt:lpstr>        Образ жизни котов</vt:lpstr>
      <vt:lpstr>        Образ жизни рыся</vt:lpstr>
      <vt:lpstr>                 Вывод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на тему: Рысь</dc:title>
  <dc:creator>User</dc:creator>
  <cp:lastModifiedBy>User</cp:lastModifiedBy>
  <cp:revision>7</cp:revision>
  <dcterms:created xsi:type="dcterms:W3CDTF">2015-04-16T11:08:59Z</dcterms:created>
  <dcterms:modified xsi:type="dcterms:W3CDTF">2015-04-16T12:05:50Z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0x0101001D08D00C20F03649A4028BDB14BA643A</vt:lpwstr>
  </property>
  <property fmtid="{D5CDD505-2E9C-101B-9397-08002B2CF9AE}" pid="3" name="_dlc_DocIdItemGuid">
    <vt:lpwstr>2e0b637d-4b69-4545-9f56-567213b502a9</vt:lpwstr>
  </property>
</Properties>
</file>