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272808" cy="8640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Животные на грани вымирания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564904"/>
            <a:ext cx="1728192" cy="2464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Я.Я-ПК\Desktop\1379039103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4644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5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Редкие и исчезающие виды животных: Пятнистохвостая сумчатая куница </a:t>
            </a:r>
          </a:p>
        </p:txBody>
      </p:sp>
      <p:pic>
        <p:nvPicPr>
          <p:cNvPr id="4" name="Объект 3" descr="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664296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987824" y="1772816"/>
            <a:ext cx="59766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Красную книгу этот вид внесен как "Близкий к уязвимому положению". Тигровая кошка (как ее еще называют) является вторым по величине сумчатым хищником, а первое место принадлежит тасманскому дьяволу. Также стоит отметить, что тигровая кошка - самый крупный сумчатый хищник на территории материковой Австралии. В данное время </a:t>
            </a:r>
            <a:r>
              <a:rPr lang="ru-RU" dirty="0" err="1"/>
              <a:t>Пятнистохвостую</a:t>
            </a:r>
            <a:r>
              <a:rPr lang="ru-RU" dirty="0"/>
              <a:t> сумчатую куницу можно увидеть в двух изолированных популяциях - одна находящаяся в северном </a:t>
            </a:r>
            <a:r>
              <a:rPr lang="ru-RU" dirty="0" err="1"/>
              <a:t>Квинсленде</a:t>
            </a:r>
            <a:r>
              <a:rPr lang="ru-RU" dirty="0"/>
              <a:t>, Австралия, а другая на восточном побережье, на территории, которая растягивается от южного </a:t>
            </a:r>
            <a:r>
              <a:rPr lang="ru-RU" dirty="0" err="1"/>
              <a:t>Квинсленда</a:t>
            </a:r>
            <a:r>
              <a:rPr lang="ru-RU" dirty="0"/>
              <a:t> до Тасмании. Обычно она обитает во влажных дождевых лесах и среди прибрежных зарослей.</a:t>
            </a:r>
          </a:p>
        </p:txBody>
      </p:sp>
    </p:spTree>
    <p:extLst>
      <p:ext uri="{BB962C8B-B14F-4D97-AF65-F5344CB8AC3E}">
        <p14:creationId xmlns:p14="http://schemas.microsoft.com/office/powerpoint/2010/main" val="38133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Редкие виды животных из Красной книги: Филиппинский пятнистый олень</a:t>
            </a:r>
          </a:p>
        </p:txBody>
      </p:sp>
      <p:pic>
        <p:nvPicPr>
          <p:cNvPr id="4" name="Объект 3" descr="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096344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Шерсть этого редкого животного имеет рыжевато-золотистый окрас. На этом фоне "разбросаны" небольшие белые пятна. Среда обитания - тропические леса островов филиппинского архипелага. На пленку этого оленя удалось снять совсем недавно. Стоит отметить, что главный враг этого животного - волк. Больше всего оленей гибнут в марте-апреле - сезон, когда животные ослаблены зимовкой.</a:t>
            </a:r>
          </a:p>
        </p:txBody>
      </p:sp>
    </p:spTree>
    <p:extLst>
      <p:ext uri="{BB962C8B-B14F-4D97-AF65-F5344CB8AC3E}">
        <p14:creationId xmlns:p14="http://schemas.microsoft.com/office/powerpoint/2010/main" val="39113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Редкие вымирающие животные: Висайская бородавчатая свинья </a:t>
            </a:r>
          </a:p>
        </p:txBody>
      </p:sp>
      <p:pic>
        <p:nvPicPr>
          <p:cNvPr id="4" name="Объект 3" descr="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80831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Это животное включили в Красную книгу мира в 1988 году. Всего за 60 лет (3 поколения </a:t>
            </a:r>
            <a:r>
              <a:rPr lang="ru-RU" dirty="0" err="1"/>
              <a:t>Висайской</a:t>
            </a:r>
            <a:r>
              <a:rPr lang="ru-RU" dirty="0"/>
              <a:t> бородавчатой свиньи) численность данного представителя фауны сократилась на 80%. Причинами катастрофического снижения популяции являются бесконтрольная охота, трансформация естественной среды обитания и близкородственное скрещивание. На сегодняшний день этого животного можно встретить только на 2 островах - Негро и </a:t>
            </a:r>
            <a:r>
              <a:rPr lang="ru-RU" dirty="0" err="1"/>
              <a:t>Панай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1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Очень редкие животные: Флоридская пума </a:t>
            </a:r>
          </a:p>
        </p:txBody>
      </p:sp>
      <p:pic>
        <p:nvPicPr>
          <p:cNvPr id="4" name="Объект 3" descr="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168352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Будучи записанным в Международную Красную книгу как "Вид на грани исчезновения", это животное является самым редким подвидом пумы. В 2011 году на Земле их </a:t>
            </a:r>
            <a:r>
              <a:rPr lang="ru-RU" dirty="0" err="1"/>
              <a:t>численностьсоставила</a:t>
            </a:r>
            <a:r>
              <a:rPr lang="ru-RU" dirty="0"/>
              <a:t> всего около 160 особей (при том, что в 1970-е годы, эта цифра опустилась до 20). Привычная среда обитания данной пумы это леса и болота южной Флориды (США), в основном ими занять район заповедника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Cypress</a:t>
            </a:r>
            <a:r>
              <a:rPr lang="ru-RU" dirty="0"/>
              <a:t> </a:t>
            </a:r>
            <a:r>
              <a:rPr lang="ru-RU" dirty="0" err="1"/>
              <a:t>National</a:t>
            </a:r>
            <a:r>
              <a:rPr lang="ru-RU" dirty="0"/>
              <a:t> </a:t>
            </a:r>
            <a:r>
              <a:rPr lang="ru-RU" dirty="0" err="1"/>
              <a:t>Preserve</a:t>
            </a:r>
            <a:r>
              <a:rPr lang="ru-RU" dirty="0"/>
              <a:t>. Численность этих животных начала падать в основном из-за осушения болот, спортивной охоты и отравления.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6764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Вывод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Ещё не поздно спасти млекопитающих, у которых угроза вымирания не перешла критическую черту. Это потребует исключить целый </a:t>
            </a:r>
            <a:r>
              <a:rPr lang="ru-RU" dirty="0" smtClean="0"/>
              <a:t>перечень непосредственных </a:t>
            </a:r>
            <a:r>
              <a:rPr lang="ru-RU" dirty="0"/>
              <a:t>угроз, включая сокращение среды </a:t>
            </a:r>
            <a:r>
              <a:rPr lang="ru-RU" dirty="0" smtClean="0"/>
              <a:t>обитания.</a:t>
            </a:r>
            <a:endParaRPr lang="ru-RU" dirty="0"/>
          </a:p>
          <a:p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8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Цель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Информировать учащихся о проблеме охраны редких животных.</a:t>
            </a:r>
          </a:p>
          <a:p>
            <a:pPr marL="68580" indent="0">
              <a:buNone/>
            </a:pPr>
            <a:r>
              <a:rPr lang="ru-RU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Актуальность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ru-RU" dirty="0" smtClean="0"/>
              <a:t>Главная </a:t>
            </a:r>
            <a:r>
              <a:rPr lang="ru-RU" dirty="0"/>
              <a:t>цель охраны редких и находящихся под угрозой исчезновения видов — их количество и учёт, как в глобальном масштабе, так и в отдельных странах.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0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Редкие животные мира: Паук птицеед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 descr="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2808311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1997839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Кроме </a:t>
            </a:r>
            <a:r>
              <a:rPr lang="ru-RU" dirty="0"/>
              <a:t>того, что этот представитель животного мира является невероятно редким, он также один из самых красивых пауков-птицеедов. Обитает данный паук в тропических лесах юго-западной Индии, строя дома высоко в кронах деревьев. Более молодые представители этого вида живут у корней дерева, где они могут рыть норки и оплетать их густой паутиной. В случае опасности, они прячутся в свои норы.</a:t>
            </a:r>
          </a:p>
        </p:txBody>
      </p:sp>
    </p:spTree>
    <p:extLst>
      <p:ext uri="{BB962C8B-B14F-4D97-AF65-F5344CB8AC3E}">
        <p14:creationId xmlns:p14="http://schemas.microsoft.com/office/powerpoint/2010/main" val="22397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Животные из Красной книги: Хоботковая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собачка </a:t>
            </a:r>
            <a:r>
              <a:rPr lang="ru-RU" sz="2800" b="1" dirty="0" err="1"/>
              <a:t>Петерса</a:t>
            </a:r>
            <a:r>
              <a:rPr lang="ru-RU" sz="2800" b="1" dirty="0"/>
              <a:t> </a:t>
            </a:r>
            <a:endParaRPr lang="ru-RU" sz="2800" dirty="0"/>
          </a:p>
        </p:txBody>
      </p:sp>
      <p:pic>
        <p:nvPicPr>
          <p:cNvPr id="4" name="Объект 3" descr="1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0" y="2168860"/>
            <a:ext cx="288032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1720840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Международную Красную книгу этот редкий вид животных внесен как "находящийся под риском стать вымирающим". Также известная как </a:t>
            </a:r>
            <a:r>
              <a:rPr lang="ru-RU" dirty="0" err="1"/>
              <a:t>рыжеплечая</a:t>
            </a:r>
            <a:r>
              <a:rPr lang="ru-RU" dirty="0"/>
              <a:t> хоботковая собачка, данное млекопитающее из семейства </a:t>
            </a:r>
            <a:r>
              <a:rPr lang="ru-RU" dirty="0" err="1"/>
              <a:t>прыгунчиковых</a:t>
            </a:r>
            <a:r>
              <a:rPr lang="ru-RU" dirty="0"/>
              <a:t> живет в Африке. Вид получил свое имя в честь немецкого зоолога Вильгельма </a:t>
            </a:r>
            <a:r>
              <a:rPr lang="ru-RU" dirty="0" err="1"/>
              <a:t>Петерса</a:t>
            </a:r>
            <a:r>
              <a:rPr lang="ru-RU" dirty="0"/>
              <a:t>. Хоботковую собачку </a:t>
            </a:r>
            <a:r>
              <a:rPr lang="ru-RU" dirty="0" err="1"/>
              <a:t>Петерса</a:t>
            </a:r>
            <a:r>
              <a:rPr lang="ru-RU" dirty="0"/>
              <a:t> можно обнаружить в лесах юго-восточной Кении и северо-восточной Танзании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32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Животные занесенные в Международную Красную книгу: </a:t>
            </a:r>
            <a:r>
              <a:rPr lang="ru-RU" sz="2400" b="1" dirty="0" smtClean="0"/>
              <a:t> Мадагаскарская  </a:t>
            </a:r>
            <a:r>
              <a:rPr lang="ru-RU" sz="2400" b="1" dirty="0" err="1" smtClean="0"/>
              <a:t>клювогрудая</a:t>
            </a:r>
            <a:r>
              <a:rPr lang="ru-RU" sz="2400" b="1" dirty="0" smtClean="0"/>
              <a:t>  черепаха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30963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1443841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Данный вид сухопутных черепах, также известный как </a:t>
            </a:r>
            <a:r>
              <a:rPr lang="ru-RU" dirty="0" err="1"/>
              <a:t>ангонока</a:t>
            </a:r>
            <a:r>
              <a:rPr lang="ru-RU" dirty="0"/>
              <a:t> на грани исчезновения. Эндемик Мадагаскара был объявлен Комиссией по редким видам МСОП одним из самых "уязвимых" видов животных на нашей планете. На сегодняшний день </a:t>
            </a:r>
            <a:r>
              <a:rPr lang="ru-RU" dirty="0" err="1"/>
              <a:t>ангоноку</a:t>
            </a:r>
            <a:r>
              <a:rPr lang="ru-RU" dirty="0"/>
              <a:t> можно встретить на небольшой территории на северо-западе острова Мадагаскар. Плотность этих животных в природе не превышает 5 особей на квадратный километр. Всего же их насчитывается 250-300 особей на 100 кв. км. В неволе можно найти 50 представителей данного вида.</a:t>
            </a:r>
          </a:p>
        </p:txBody>
      </p:sp>
    </p:spTree>
    <p:extLst>
      <p:ext uri="{BB962C8B-B14F-4D97-AF65-F5344CB8AC3E}">
        <p14:creationId xmlns:p14="http://schemas.microsoft.com/office/powerpoint/2010/main" val="4654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Животные Красной книги : Морской ангел </a:t>
            </a:r>
            <a:endParaRPr lang="ru-RU" dirty="0"/>
          </a:p>
        </p:txBody>
      </p:sp>
      <p:pic>
        <p:nvPicPr>
          <p:cNvPr id="4" name="Объект 3" descr="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8855"/>
            <a:ext cx="2592288" cy="25832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1720840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Записанный в Международную Красную книгу, как "Вид на грани исчезновения", морского ангела (так же известный, как европейская </a:t>
            </a:r>
            <a:r>
              <a:rPr lang="ru-RU" dirty="0" err="1"/>
              <a:t>скватина</a:t>
            </a:r>
            <a:r>
              <a:rPr lang="ru-RU" dirty="0"/>
              <a:t>) можно обнаружить в морях северо-восточной Атлантики, а именно в жарком и умеренном поясах. Представители этого вида акул из отряда </a:t>
            </a:r>
            <a:r>
              <a:rPr lang="ru-RU" dirty="0" err="1"/>
              <a:t>скватинообразных</a:t>
            </a:r>
            <a:r>
              <a:rPr lang="ru-RU" dirty="0"/>
              <a:t> из-за увеличенных грудных и брюшных плавников, похожи на скатов. Чаще всего они встречаются на дне океана и питаются в основном камбаловыми рыбами.</a:t>
            </a:r>
          </a:p>
        </p:txBody>
      </p:sp>
    </p:spTree>
    <p:extLst>
      <p:ext uri="{BB962C8B-B14F-4D97-AF65-F5344CB8AC3E}">
        <p14:creationId xmlns:p14="http://schemas.microsoft.com/office/powerpoint/2010/main" val="20292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>
            <a:noAutofit/>
          </a:bodyPr>
          <a:lstStyle/>
          <a:p>
            <a:r>
              <a:rPr lang="ru-RU" sz="2400" dirty="0"/>
              <a:t>Животные</a:t>
            </a:r>
            <a:r>
              <a:rPr lang="ru-RU" sz="2400" b="1" dirty="0"/>
              <a:t> </a:t>
            </a:r>
            <a:r>
              <a:rPr lang="ru-RU" sz="2400" dirty="0"/>
              <a:t>Международной</a:t>
            </a:r>
            <a:r>
              <a:rPr lang="ru-RU" sz="2400" b="1" dirty="0"/>
              <a:t> </a:t>
            </a:r>
            <a:r>
              <a:rPr lang="ru-RU" sz="2400" dirty="0"/>
              <a:t>Красной</a:t>
            </a:r>
            <a:r>
              <a:rPr lang="ru-RU" sz="2400" b="1" dirty="0"/>
              <a:t> </a:t>
            </a:r>
            <a:r>
              <a:rPr lang="ru-RU" sz="2400" dirty="0"/>
              <a:t>книги</a:t>
            </a:r>
            <a:r>
              <a:rPr lang="ru-RU" sz="2400" b="1" dirty="0"/>
              <a:t>: </a:t>
            </a:r>
            <a:r>
              <a:rPr lang="ru-RU" sz="2400" dirty="0"/>
              <a:t>Северный</a:t>
            </a:r>
            <a:r>
              <a:rPr lang="ru-RU" sz="2400" b="1" dirty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длинношерстный</a:t>
            </a:r>
            <a:r>
              <a:rPr lang="ru-RU" sz="2400" b="1" dirty="0"/>
              <a:t> </a:t>
            </a:r>
            <a:r>
              <a:rPr lang="ru-RU" sz="2400" dirty="0"/>
              <a:t>вомбат</a:t>
            </a:r>
            <a:r>
              <a:rPr lang="ru-RU" sz="2400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2736304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43808" y="1305342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Будучи на грани вымирания, этот вомбат считается одним из самых редких животных на нашей планете. На Земле их числится меньше, чем </a:t>
            </a:r>
            <a:r>
              <a:rPr lang="ru-RU" dirty="0" err="1"/>
              <a:t>суматранских</a:t>
            </a:r>
            <a:r>
              <a:rPr lang="ru-RU" dirty="0"/>
              <a:t> тигров. Всего их осталась одна крайне малая популяция в национальном парке </a:t>
            </a:r>
            <a:r>
              <a:rPr lang="ru-RU" dirty="0" err="1"/>
              <a:t>Эппинг</a:t>
            </a:r>
            <a:r>
              <a:rPr lang="ru-RU" dirty="0"/>
              <a:t> </a:t>
            </a:r>
            <a:r>
              <a:rPr lang="ru-RU" dirty="0" err="1" smtClean="0"/>
              <a:t>Форест</a:t>
            </a:r>
            <a:r>
              <a:rPr lang="ru-RU" dirty="0" smtClean="0"/>
              <a:t>, </a:t>
            </a:r>
            <a:r>
              <a:rPr lang="ru-RU" dirty="0"/>
              <a:t>что находится в центре </a:t>
            </a:r>
            <a:r>
              <a:rPr lang="ru-RU" dirty="0" err="1" smtClean="0"/>
              <a:t>Квинсленда</a:t>
            </a:r>
            <a:r>
              <a:rPr lang="ru-RU" dirty="0" smtClean="0"/>
              <a:t>, </a:t>
            </a:r>
            <a:r>
              <a:rPr lang="ru-RU" dirty="0"/>
              <a:t>Австралия. Причиной уменьшения численности населения этих животных ученые считают изменения в их среде обитания. Добавьте к этому еще тот факт, что вомбаты являются любимой добычей динго. Вомбаты обычно обитают в эвкалиптовых лесах, лугах с сочной травой и рыхлой почвой.</a:t>
            </a:r>
          </a:p>
        </p:txBody>
      </p:sp>
    </p:spTree>
    <p:extLst>
      <p:ext uri="{BB962C8B-B14F-4D97-AF65-F5344CB8AC3E}">
        <p14:creationId xmlns:p14="http://schemas.microsoft.com/office/powerpoint/2010/main" val="7996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</a:t>
            </a:r>
            <a:r>
              <a:rPr lang="ru-RU" b="1" dirty="0"/>
              <a:t> </a:t>
            </a:r>
            <a:r>
              <a:rPr lang="ru-RU" dirty="0"/>
              <a:t>животных</a:t>
            </a:r>
            <a:r>
              <a:rPr lang="ru-RU" b="1" dirty="0"/>
              <a:t> в </a:t>
            </a:r>
            <a:r>
              <a:rPr lang="ru-RU" dirty="0"/>
              <a:t>Красной</a:t>
            </a:r>
            <a:r>
              <a:rPr lang="ru-RU" b="1" dirty="0"/>
              <a:t> книге: Тонкинский </a:t>
            </a:r>
            <a:r>
              <a:rPr lang="ru-RU" b="1" dirty="0" err="1"/>
              <a:t>ринопитек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4" name="Объект 3" descr="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203036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1859340"/>
            <a:ext cx="453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Этот вид млекопитающих семейства </a:t>
            </a:r>
            <a:r>
              <a:rPr lang="ru-RU" dirty="0" err="1"/>
              <a:t>мартышковых</a:t>
            </a:r>
            <a:r>
              <a:rPr lang="ru-RU" dirty="0"/>
              <a:t> также является на грани исчезновения. Уже в начале второй половины 20-го века ареал был довольно ограничен. Представители данного вида встречались лишь в лесу возле реки </a:t>
            </a:r>
            <a:r>
              <a:rPr lang="ru-RU" dirty="0" err="1"/>
              <a:t>Сонг</a:t>
            </a:r>
            <a:r>
              <a:rPr lang="ru-RU" dirty="0"/>
              <a:t>-Кой во Вьетнаме. Тонкинский </a:t>
            </a:r>
            <a:r>
              <a:rPr lang="ru-RU" dirty="0" err="1"/>
              <a:t>ринопитек</a:t>
            </a:r>
            <a:r>
              <a:rPr lang="ru-RU" b="1" dirty="0"/>
              <a:t> </a:t>
            </a:r>
            <a:r>
              <a:rPr lang="ru-RU" dirty="0"/>
              <a:t>был обнаружен в провинциях </a:t>
            </a:r>
            <a:r>
              <a:rPr lang="ru-RU" dirty="0" err="1"/>
              <a:t>Тьен</a:t>
            </a:r>
            <a:r>
              <a:rPr lang="ru-RU" dirty="0"/>
              <a:t> </a:t>
            </a:r>
            <a:r>
              <a:rPr lang="ru-RU" dirty="0" err="1"/>
              <a:t>Кванг</a:t>
            </a:r>
            <a:r>
              <a:rPr lang="ru-RU" dirty="0"/>
              <a:t> и </a:t>
            </a:r>
            <a:r>
              <a:rPr lang="ru-RU" dirty="0" err="1"/>
              <a:t>Вак</a:t>
            </a:r>
            <a:r>
              <a:rPr lang="ru-RU" dirty="0"/>
              <a:t> Тай. В данное время обезьян также можно найти в нескольких других провинциях Вьетнама</a:t>
            </a:r>
          </a:p>
        </p:txBody>
      </p:sp>
    </p:spTree>
    <p:extLst>
      <p:ext uri="{BB962C8B-B14F-4D97-AF65-F5344CB8AC3E}">
        <p14:creationId xmlns:p14="http://schemas.microsoft.com/office/powerpoint/2010/main" val="26232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Редкие и исчезающие животные: Суматранский носорог 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3" descr="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456383" cy="2751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720840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Это млекопитающее из рода </a:t>
            </a:r>
            <a:r>
              <a:rPr lang="ru-RU" dirty="0" err="1"/>
              <a:t>суматранских</a:t>
            </a:r>
            <a:r>
              <a:rPr lang="ru-RU" dirty="0"/>
              <a:t> носорогов записано в Международную Красную книгу как "Вид на грани исчезновения". Более того, это единственный сохранившийся представитель своего рода и самый маленький представитель семейства носороговых. Среда обитания животного низменные и горные вторичные леса, влажные тропические леса и болота, находящиеся на высоте до 2 500 метров над уровнем моря.</a:t>
            </a:r>
          </a:p>
        </p:txBody>
      </p:sp>
    </p:spTree>
    <p:extLst>
      <p:ext uri="{BB962C8B-B14F-4D97-AF65-F5344CB8AC3E}">
        <p14:creationId xmlns:p14="http://schemas.microsoft.com/office/powerpoint/2010/main" val="11628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AWJJH2MPE6E2-1031376154-24</_dlc_DocId>
    <_dlc_DocIdUrl xmlns="4a252ca3-5a62-4c1c-90a6-29f4710e47f8">
      <Url>http://xn--44-6kcadhwnl3cfdx.xn--p1ai/Kostroma_EDU/kos-sch-29/29-old/_layouts/15/DocIdRedir.aspx?ID=AWJJH2MPE6E2-1031376154-24</Url>
      <Description>AWJJH2MPE6E2-1031376154-24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08D00C20F03649A4028BDB14BA643A" ma:contentTypeVersion="49" ma:contentTypeDescription="Создание документа." ma:contentTypeScope="" ma:versionID="43a92da0f64768d6aac47aac1f59e7c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DFBB1C3-380E-4CE8-9F6D-082645526EBF}"/>
</file>

<file path=customXml/itemProps2.xml><?xml version="1.0" encoding="utf-8"?>
<ds:datastoreItem xmlns:ds="http://schemas.openxmlformats.org/officeDocument/2006/customXml" ds:itemID="{12F87B4B-ADE3-405C-9150-89B98BB2D432}"/>
</file>

<file path=customXml/itemProps3.xml><?xml version="1.0" encoding="utf-8"?>
<ds:datastoreItem xmlns:ds="http://schemas.openxmlformats.org/officeDocument/2006/customXml" ds:itemID="{556E1C52-BD48-40F2-BF36-633B624BF2EE}"/>
</file>

<file path=customXml/itemProps4.xml><?xml version="1.0" encoding="utf-8"?>
<ds:datastoreItem xmlns:ds="http://schemas.openxmlformats.org/officeDocument/2006/customXml" ds:itemID="{4B9B8176-4D66-49CE-8406-DE942CB524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930</Words>
  <Application>Microsoft Office PowerPoint</Application>
  <PresentationFormat>Экран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Wingdings 3</vt:lpstr>
      <vt:lpstr>Urban Pop</vt:lpstr>
      <vt:lpstr>Животные на грани вымирания</vt:lpstr>
      <vt:lpstr>Цель</vt:lpstr>
      <vt:lpstr>Редкие животные мира: Паук птицеед </vt:lpstr>
      <vt:lpstr>Животные из Красной книги: Хоботковая  собачка Петерса </vt:lpstr>
      <vt:lpstr>Животные занесенные в Международную Красную книгу:  Мадагаскарская  клювогрудая  черепаха </vt:lpstr>
      <vt:lpstr>Животные Красной книги : Морской ангел </vt:lpstr>
      <vt:lpstr>Животные Международной Красной книги: Северный  длинношерстный вомбат  </vt:lpstr>
      <vt:lpstr>Виды животных в Красной книге: Тонкинский ринопитек </vt:lpstr>
      <vt:lpstr>Редкие и исчезающие животные: Суматранский носорог  </vt:lpstr>
      <vt:lpstr>Редкие и исчезающие виды животных: Пятнистохвостая сумчатая куница </vt:lpstr>
      <vt:lpstr>Редкие виды животных из Красной книги: Филиппинский пятнистый олень</vt:lpstr>
      <vt:lpstr>Редкие вымирающие животные: Висайская бородавчатая свинья </vt:lpstr>
      <vt:lpstr>Очень редкие животные: Флоридская пума 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Я</cp:lastModifiedBy>
  <cp:revision>11</cp:revision>
  <dcterms:created xsi:type="dcterms:W3CDTF">2014-12-10T17:14:47Z</dcterms:created>
  <dcterms:modified xsi:type="dcterms:W3CDTF">2015-04-12T16:25:05Z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0x0101001D08D00C20F03649A4028BDB14BA643A</vt:lpwstr>
  </property>
  <property fmtid="{D5CDD505-2E9C-101B-9397-08002B2CF9AE}" pid="3" name="_dlc_DocIdItemGuid">
    <vt:lpwstr>0d5990b9-22e4-4b75-bbc4-89e57b79fecc</vt:lpwstr>
  </property>
</Properties>
</file>