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0.xml" ContentType="application/vnd.openxmlformats-officedocument.presentationml.slide+xml"/>
  <Override PartName="/ppt/slides/slide9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8.xml" ContentType="application/vnd.openxmlformats-officedocument.presentationml.slide+xml"/>
  <Override PartName="/ppt/slides/slide4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7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52" r:id="rId1"/>
  </p:sldMasterIdLst>
  <p:notesMasterIdLst>
    <p:notesMasterId r:id="rId17"/>
  </p:notes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1" r:id="rId15"/>
    <p:sldId id="272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52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5" Type="http://schemas.openxmlformats.org/officeDocument/2006/relationships/customXml" Target="../customXml/item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ustomXml" Target="../customXml/item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ustomXml" Target="../customXml/item2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ustomXml" Target="../customXml/item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061E57-5420-41DA-9463-AD4AF01D6563}" type="datetimeFigureOut">
              <a:rPr lang="ru-RU" smtClean="0"/>
              <a:t>18.04.2015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C61245-0D2C-4C29-9DD5-E1B394F1398A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метки 1"/>
          <p:cNvSpPr txBox="1">
            <a:spLocks noGrp="1"/>
          </p:cNvSpPr>
          <p:nvPr>
            <p:ph type="body"/>
          </p:nvPr>
        </p:nvSpPr>
        <p:spPr>
          <a:xfrm>
            <a:off x="685800" y="609600"/>
            <a:ext cx="7086600" cy="533400"/>
          </a:xfrm>
          <a:prstGeom prst="rect">
            <a:avLst/>
          </a:prstGeom>
          <a:noFill/>
          <a:ln>
            <a:noFill/>
          </a:ln>
        </p:spPr>
        <p:txBody>
          <a:bodyPr wrap="square" anchor="t"/>
          <a:lstStyle/>
          <a:p>
            <a:pPr lvl="0"/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Title Slide">
    <p:bg>
      <p:bgPr>
        <a:blipFill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 noGrp="1"/>
          </p:cNvSpPr>
          <p:nvPr>
            <p:ph type="ctrTitle"/>
          </p:nvPr>
        </p:nvSpPr>
        <p:spPr>
          <a:xfrm>
            <a:off x="152400" y="152400"/>
            <a:ext cx="7772400" cy="609600"/>
          </a:xfrm>
          <a:prstGeom prst="rect">
            <a:avLst/>
          </a:prstGeom>
          <a:noFill/>
          <a:ln>
            <a:noFill/>
          </a:ln>
        </p:spPr>
        <p:txBody>
          <a:bodyPr wrap="square" anchor="ctr"/>
          <a:lstStyle>
            <a:lvl1pPr marL="0" lvl="0" indent="0" algn="l">
              <a:lnSpc>
                <a:spcPct val="100000"/>
              </a:lnSpc>
              <a:buNone/>
              <a:defRPr sz="4400" b="0" i="0" u="none" strike="noStrike" baseline="0">
                <a:solidFill>
                  <a:srgbClr val="FFFFFF"/>
                </a:solidFill>
                <a:latin typeface="Arial"/>
              </a:defRPr>
            </a:lvl1pPr>
          </a:lstStyle>
          <a:p>
            <a:pPr marL="0" lvl="0" indent="0" algn="l">
              <a:lnSpc>
                <a:spcPct val="100000"/>
              </a:lnSpc>
              <a:buNone/>
            </a:pPr>
            <a:r>
              <a:rPr sz="3600" b="1" i="0" u="none" strike="noStrike" baseline="0">
                <a:solidFill>
                  <a:srgbClr val="000000"/>
                </a:solidFill>
                <a:latin typeface="Arial"/>
              </a:rPr>
              <a:t>Click to edit Master title style</a:t>
            </a:r>
          </a:p>
        </p:txBody>
      </p:sp>
      <p:sp>
        <p:nvSpPr>
          <p:cNvPr id="3" name="Подзаголовок 2"/>
          <p:cNvSpPr txBox="1">
            <a:spLocks noGrp="1"/>
          </p:cNvSpPr>
          <p:nvPr>
            <p:ph type="subTitle" idx="1"/>
          </p:nvPr>
        </p:nvSpPr>
        <p:spPr>
          <a:xfrm>
            <a:off x="152400" y="838200"/>
            <a:ext cx="7772400" cy="609600"/>
          </a:xfrm>
          <a:prstGeom prst="rect">
            <a:avLst/>
          </a:prstGeom>
          <a:noFill/>
          <a:ln>
            <a:noFill/>
          </a:ln>
        </p:spPr>
        <p:txBody>
          <a:bodyPr wrap="square" anchor="t"/>
          <a:lstStyle/>
          <a:p>
            <a:pPr marL="0" lvl="0" indent="0" algn="l">
              <a:lnSpc>
                <a:spcPct val="100000"/>
              </a:lnSpc>
              <a:buNone/>
            </a:pPr>
            <a:r>
              <a:rPr sz="3200" b="1" i="0" u="none" strike="noStrike" baseline="0">
                <a:solidFill>
                  <a:srgbClr val="FF0000"/>
                </a:solidFill>
                <a:latin typeface="Arial"/>
              </a:rPr>
              <a:t>Click to edit Master subtitle style</a:t>
            </a:r>
          </a:p>
        </p:txBody>
      </p:sp>
      <p:sp>
        <p:nvSpPr>
          <p:cNvPr id="4" name="Дата 3"/>
          <p:cNvSpPr txBox="1">
            <a:spLocks noGrp="1"/>
          </p:cNvSpPr>
          <p:nvPr>
            <p:ph type="dt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wrap="square" anchor="t"/>
          <a:lstStyle>
            <a:lvl1pPr lvl="0">
              <a:defRPr/>
            </a:lvl1pPr>
          </a:lstStyle>
          <a:p>
            <a:endParaRPr/>
          </a:p>
        </p:txBody>
      </p:sp>
      <p:sp>
        <p:nvSpPr>
          <p:cNvPr id="5" name="Нижний колонтитул 4"/>
          <p:cNvSpPr txBox="1">
            <a:spLocks noGrp="1"/>
          </p:cNvSpPr>
          <p:nvPr>
            <p:ph type="ft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wrap="square" anchor="t"/>
          <a:lstStyle>
            <a:lvl1pPr lvl="0" algn="ctr">
              <a:defRPr/>
            </a:lvl1pPr>
          </a:lstStyle>
          <a:p>
            <a:endParaRPr/>
          </a:p>
        </p:txBody>
      </p:sp>
      <p:sp>
        <p:nvSpPr>
          <p:cNvPr id="6" name="Номер слайда 5"/>
          <p:cNvSpPr txBox="1">
            <a:spLocks noGrp="1"/>
          </p:cNvSpPr>
          <p:nvPr>
            <p:ph type="sldNum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wrap="square" anchor="t"/>
          <a:lstStyle>
            <a:lvl1pPr lvl="0" algn="r">
              <a:defRPr/>
            </a:lvl1pPr>
          </a:lstStyle>
          <a:p>
            <a:fld id="{8B38DBA3-52F9-4AF4-A6A4-FA4D7DB2F99C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8229600" cy="1146175"/>
          </a:xfrm>
          <a:prstGeom prst="rect">
            <a:avLst/>
          </a:prstGeom>
          <a:noFill/>
          <a:ln>
            <a:noFill/>
          </a:ln>
        </p:spPr>
        <p:txBody>
          <a:bodyPr wrap="square" anchor="ctr"/>
          <a:lstStyle/>
          <a:p>
            <a:pPr lvl="0" algn="l"/>
            <a:r>
              <a:rPr/>
              <a:t>Master title style</a:t>
            </a:r>
          </a:p>
        </p:txBody>
      </p:sp>
      <p:sp>
        <p:nvSpPr>
          <p:cNvPr id="3" name="Текст 2"/>
          <p:cNvSpPr txBox="1">
            <a:spLocks noGrp="1"/>
          </p:cNvSpPr>
          <p:nvPr>
            <p:ph type="body" idx="1"/>
          </p:nvPr>
        </p:nvSpPr>
        <p:spPr>
          <a:xfrm>
            <a:off x="457200" y="1603375"/>
            <a:ext cx="4022725" cy="4505325"/>
          </a:xfrm>
          <a:prstGeom prst="rect">
            <a:avLst/>
          </a:prstGeom>
          <a:noFill/>
          <a:ln>
            <a:noFill/>
          </a:ln>
        </p:spPr>
        <p:txBody>
          <a:bodyPr wrap="square" anchor="t"/>
          <a:lstStyle/>
          <a:p>
            <a:pPr lvl="0" algn="l"/>
            <a:r>
              <a:rPr/>
              <a:t>Click to edit Master text styles</a:t>
            </a:r>
          </a:p>
          <a:p>
            <a:pPr lvl="0" algn="l"/>
            <a:r>
              <a:rPr/>
              <a:t>Second level</a:t>
            </a:r>
          </a:p>
          <a:p>
            <a:pPr lvl="0" algn="l"/>
            <a:r>
              <a:rPr/>
              <a:t>Third level</a:t>
            </a:r>
          </a:p>
          <a:p>
            <a:pPr lvl="0" algn="l"/>
            <a:r>
              <a:rPr/>
              <a:t>Fourth level</a:t>
            </a:r>
          </a:p>
          <a:p>
            <a:pPr lvl="0" algn="l"/>
            <a:r>
              <a:rPr/>
              <a:t>Fifth level</a:t>
            </a:r>
          </a:p>
        </p:txBody>
      </p:sp>
      <p:sp>
        <p:nvSpPr>
          <p:cNvPr id="4" name="Текст 3"/>
          <p:cNvSpPr txBox="1">
            <a:spLocks noGrp="1"/>
          </p:cNvSpPr>
          <p:nvPr>
            <p:ph type="body" idx="2"/>
          </p:nvPr>
        </p:nvSpPr>
        <p:spPr>
          <a:xfrm>
            <a:off x="4651375" y="1603375"/>
            <a:ext cx="4022725" cy="4505325"/>
          </a:xfrm>
          <a:prstGeom prst="rect">
            <a:avLst/>
          </a:prstGeom>
          <a:noFill/>
          <a:ln>
            <a:noFill/>
          </a:ln>
        </p:spPr>
        <p:txBody>
          <a:bodyPr wrap="square" anchor="t"/>
          <a:lstStyle/>
          <a:p>
            <a:pPr lvl="0" algn="l"/>
            <a:r>
              <a:rPr/>
              <a:t>Click to edit Master text styles</a:t>
            </a:r>
          </a:p>
          <a:p>
            <a:pPr lvl="0" algn="l"/>
            <a:r>
              <a:rPr/>
              <a:t>Second level</a:t>
            </a:r>
          </a:p>
          <a:p>
            <a:pPr lvl="0" algn="l"/>
            <a:r>
              <a:rPr/>
              <a:t>Third level</a:t>
            </a:r>
          </a:p>
          <a:p>
            <a:pPr lvl="0" algn="l"/>
            <a:r>
              <a:rPr/>
              <a:t>Fourth level</a:t>
            </a:r>
          </a:p>
          <a:p>
            <a:pPr lvl="0" algn="l"/>
            <a:r>
              <a:rPr/>
              <a:t>Fifth level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8229600" cy="1146175"/>
          </a:xfrm>
          <a:prstGeom prst="rect">
            <a:avLst/>
          </a:prstGeom>
          <a:noFill/>
          <a:ln>
            <a:noFill/>
          </a:ln>
        </p:spPr>
        <p:txBody>
          <a:bodyPr wrap="square" anchor="ctr"/>
          <a:lstStyle/>
          <a:p>
            <a:pPr lvl="0" algn="l"/>
            <a:r>
              <a:rPr/>
              <a:t>Master title style</a:t>
            </a:r>
          </a:p>
        </p:txBody>
      </p:sp>
      <p:sp>
        <p:nvSpPr>
          <p:cNvPr id="3" name="Текст 2"/>
          <p:cNvSpPr txBox="1">
            <a:spLocks noGrp="1"/>
          </p:cNvSpPr>
          <p:nvPr>
            <p:ph type="body" idx="1"/>
          </p:nvPr>
        </p:nvSpPr>
        <p:spPr>
          <a:xfrm>
            <a:off x="457200" y="1603375"/>
            <a:ext cx="8229600" cy="4505325"/>
          </a:xfrm>
          <a:prstGeom prst="rect">
            <a:avLst/>
          </a:prstGeom>
          <a:noFill/>
          <a:ln>
            <a:noFill/>
          </a:ln>
        </p:spPr>
        <p:txBody>
          <a:bodyPr wrap="square" anchor="t"/>
          <a:lstStyle/>
          <a:p>
            <a:pPr lvl="0" algn="l"/>
            <a:r>
              <a:rPr/>
              <a:t>Click to edit Master text styles</a:t>
            </a:r>
          </a:p>
          <a:p>
            <a:pPr lvl="0" algn="l"/>
            <a:r>
              <a:rPr/>
              <a:t>Second level</a:t>
            </a:r>
          </a:p>
          <a:p>
            <a:pPr lvl="0" algn="l"/>
            <a:r>
              <a:rPr/>
              <a:t>Third level</a:t>
            </a:r>
          </a:p>
          <a:p>
            <a:pPr lvl="0" algn="l"/>
            <a:r>
              <a:rPr/>
              <a:t>Fourth level</a:t>
            </a:r>
          </a:p>
          <a:p>
            <a:pPr lvl="0" algn="l"/>
            <a:r>
              <a:rPr/>
              <a:t>Fifth level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6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 noGrp="1"/>
          </p:cNvSpPr>
          <p:nvPr>
            <p:ph type="title"/>
          </p:nvPr>
        </p:nvSpPr>
        <p:spPr>
          <a:xfrm>
            <a:off x="304800" y="2101850"/>
            <a:ext cx="8229600" cy="638175"/>
          </a:xfrm>
          <a:prstGeom prst="rect">
            <a:avLst/>
          </a:prstGeom>
          <a:noFill/>
          <a:ln>
            <a:noFill/>
          </a:ln>
        </p:spPr>
        <p:txBody>
          <a:bodyPr wrap="square" anchor="ctr"/>
          <a:lstStyle/>
          <a:p>
            <a:pPr lvl="0"/>
            <a:r>
              <a:rPr/>
              <a:t>Master title style</a:t>
            </a:r>
          </a:p>
        </p:txBody>
      </p:sp>
      <p:sp>
        <p:nvSpPr>
          <p:cNvPr id="3" name="Текст 2"/>
          <p:cNvSpPr txBox="1">
            <a:spLocks noGrp="1"/>
          </p:cNvSpPr>
          <p:nvPr>
            <p:ph type="body" idx="1"/>
          </p:nvPr>
        </p:nvSpPr>
        <p:spPr>
          <a:xfrm>
            <a:off x="304800" y="2819400"/>
            <a:ext cx="8229600" cy="3276600"/>
          </a:xfrm>
          <a:prstGeom prst="rect">
            <a:avLst/>
          </a:prstGeom>
          <a:noFill/>
          <a:ln>
            <a:noFill/>
          </a:ln>
        </p:spPr>
        <p:txBody>
          <a:bodyPr wrap="square" anchor="t"/>
          <a:lstStyle/>
          <a:p>
            <a:pPr lvl="0"/>
            <a:r>
              <a:rPr/>
              <a:t>Click to edit Master text styles</a:t>
            </a:r>
          </a:p>
          <a:p>
            <a:pPr lvl="1"/>
            <a:r>
              <a:rPr/>
              <a:t>Second level</a:t>
            </a:r>
          </a:p>
          <a:p>
            <a:pPr lvl="2"/>
            <a:r>
              <a:rPr/>
              <a:t>Third level</a:t>
            </a:r>
          </a:p>
          <a:p>
            <a:pPr lvl="3"/>
            <a:r>
              <a:rPr/>
              <a:t>Fourth level</a:t>
            </a:r>
          </a:p>
          <a:p>
            <a:pPr lvl="4"/>
            <a:r>
              <a:rPr/>
              <a:t>Fifth level</a:t>
            </a:r>
          </a:p>
        </p:txBody>
      </p:sp>
      <p:sp>
        <p:nvSpPr>
          <p:cNvPr id="4" name="Дата 3"/>
          <p:cNvSpPr txBox="1">
            <a:spLocks noGrp="1"/>
          </p:cNvSpPr>
          <p:nvPr>
            <p:ph type="dt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wrap="square" anchor="t"/>
          <a:lstStyle>
            <a:lvl1pPr lvl="0">
              <a:defRPr/>
            </a:lvl1pPr>
          </a:lstStyle>
          <a:p>
            <a:endParaRPr/>
          </a:p>
        </p:txBody>
      </p:sp>
      <p:sp>
        <p:nvSpPr>
          <p:cNvPr id="5" name="Нижний колонтитул 4"/>
          <p:cNvSpPr txBox="1">
            <a:spLocks noGrp="1"/>
          </p:cNvSpPr>
          <p:nvPr>
            <p:ph type="ft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wrap="square" anchor="t"/>
          <a:lstStyle>
            <a:lvl1pPr lvl="0" algn="ctr">
              <a:defRPr/>
            </a:lvl1pPr>
          </a:lstStyle>
          <a:p>
            <a:endParaRPr/>
          </a:p>
        </p:txBody>
      </p:sp>
      <p:sp>
        <p:nvSpPr>
          <p:cNvPr id="6" name="Номер слайда 5"/>
          <p:cNvSpPr txBox="1">
            <a:spLocks noGrp="1"/>
          </p:cNvSpPr>
          <p:nvPr>
            <p:ph type="sldNum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wrap="square" anchor="t"/>
          <a:lstStyle>
            <a:lvl1pPr lvl="0" algn="r">
              <a:defRPr/>
            </a:lvl1pPr>
          </a:lstStyle>
          <a:p>
            <a:fld id="{8B38DBA3-52F9-4AF4-A6A4-FA4D7DB2F99C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</p:sldLayoutIdLst>
  <p:txStyles>
    <p:titleStyle>
      <a:lvl1pPr marL="0" lvl="0" indent="0" algn="l">
        <a:lnSpc>
          <a:spcPct val="100000"/>
        </a:lnSpc>
        <a:buNone/>
        <a:defRPr sz="4400" b="0" i="0" u="none" strike="noStrike" baseline="0">
          <a:solidFill>
            <a:srgbClr val="FFFFFF"/>
          </a:solidFill>
          <a:latin typeface="Arial"/>
        </a:defRPr>
      </a:lvl1pPr>
    </p:titleStyle>
    <p:bodyStyle>
      <a:lvl1pPr marL="342900" lvl="0" indent="4114800" algn="l">
        <a:lnSpc>
          <a:spcPct val="100000"/>
        </a:lnSpc>
        <a:buChar char="•"/>
        <a:defRPr sz="3200" b="0" i="0" u="none" strike="noStrike" baseline="0">
          <a:solidFill>
            <a:srgbClr val="FFFFFF"/>
          </a:solidFill>
          <a:latin typeface="Arial"/>
        </a:defRPr>
      </a:lvl1pPr>
      <a:lvl2pPr marL="742950" lvl="1" indent="9372600" algn="l">
        <a:lnSpc>
          <a:spcPct val="100000"/>
        </a:lnSpc>
        <a:buChar char="–"/>
        <a:defRPr sz="2800" b="0" i="0" u="none" strike="noStrike" baseline="0">
          <a:solidFill>
            <a:srgbClr val="FFFFFF"/>
          </a:solidFill>
          <a:latin typeface="Arial"/>
        </a:defRPr>
      </a:lvl2pPr>
      <a:lvl3pPr marL="1143000" lvl="2" indent="14630400" algn="l">
        <a:lnSpc>
          <a:spcPct val="100000"/>
        </a:lnSpc>
        <a:buChar char="•"/>
        <a:defRPr sz="2400" b="0" i="0" u="none" strike="noStrike" baseline="0">
          <a:solidFill>
            <a:srgbClr val="FFFFFF"/>
          </a:solidFill>
          <a:latin typeface="Arial"/>
        </a:defRPr>
      </a:lvl3pPr>
      <a:lvl4pPr marL="1600200" lvl="3" indent="20574000" algn="l">
        <a:lnSpc>
          <a:spcPct val="100000"/>
        </a:lnSpc>
        <a:buChar char="–"/>
        <a:defRPr sz="2000" b="0" i="0" u="none" strike="noStrike" baseline="0">
          <a:solidFill>
            <a:srgbClr val="FFFFFF"/>
          </a:solidFill>
          <a:latin typeface="Arial"/>
        </a:defRPr>
      </a:lvl4pPr>
      <a:lvl5pPr marL="2057400" lvl="4" indent="26517600" algn="l">
        <a:lnSpc>
          <a:spcPct val="100000"/>
        </a:lnSpc>
        <a:buChar char="»"/>
        <a:defRPr sz="2000" b="0" i="0" u="none" strike="noStrike" baseline="0">
          <a:solidFill>
            <a:srgbClr val="FFFFFF"/>
          </a:solidFill>
          <a:latin typeface="Arial"/>
        </a:defRPr>
      </a:lvl5pPr>
    </p:bodyStyle>
    <p:otherStyle>
      <a:lvl1pPr marL="0" lvl="0" indent="0" algn="l">
        <a:lnSpc>
          <a:spcPct val="100000"/>
        </a:lnSpc>
        <a:buNone/>
        <a:defRPr sz="1800" b="0" i="0" u="none" strike="noStrike" baseline="0">
          <a:solidFill>
            <a:srgbClr val="FFFFFF"/>
          </a:solidFill>
          <a:latin typeface="Arial"/>
        </a:defRPr>
      </a:lvl1pPr>
      <a:lvl2pPr marL="457200" lvl="1" indent="5943600" algn="l">
        <a:lnSpc>
          <a:spcPct val="100000"/>
        </a:lnSpc>
        <a:buNone/>
        <a:defRPr sz="1800" b="0" i="0" u="none" strike="noStrike" baseline="0">
          <a:solidFill>
            <a:srgbClr val="FFFFFF"/>
          </a:solidFill>
          <a:latin typeface="Arial"/>
        </a:defRPr>
      </a:lvl2pPr>
      <a:lvl3pPr marL="914400" lvl="2" indent="11887200" algn="l">
        <a:lnSpc>
          <a:spcPct val="100000"/>
        </a:lnSpc>
        <a:buNone/>
        <a:defRPr sz="1800" b="0" i="0" u="none" strike="noStrike" baseline="0">
          <a:solidFill>
            <a:srgbClr val="FFFFFF"/>
          </a:solidFill>
          <a:latin typeface="Arial"/>
        </a:defRPr>
      </a:lvl3pPr>
      <a:lvl4pPr marL="1371600" lvl="3" indent="17830800" algn="l">
        <a:lnSpc>
          <a:spcPct val="100000"/>
        </a:lnSpc>
        <a:buNone/>
        <a:defRPr sz="1800" b="0" i="0" u="none" strike="noStrike" baseline="0">
          <a:solidFill>
            <a:srgbClr val="FFFFFF"/>
          </a:solidFill>
          <a:latin typeface="Arial"/>
        </a:defRPr>
      </a:lvl4pPr>
      <a:lvl5pPr marL="1828800" lvl="4" indent="23774400" algn="l">
        <a:lnSpc>
          <a:spcPct val="100000"/>
        </a:lnSpc>
        <a:buNone/>
        <a:defRPr sz="1800" b="0" i="0" u="none" strike="noStrike" baseline="0">
          <a:solidFill>
            <a:srgbClr val="FFFFFF"/>
          </a:solidFill>
          <a:latin typeface="Arial"/>
        </a:defRPr>
      </a:lvl5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 noGrp="1"/>
          </p:cNvSpPr>
          <p:nvPr>
            <p:ph type="ctrTitle"/>
          </p:nvPr>
        </p:nvSpPr>
        <p:spPr>
          <a:xfrm>
            <a:off x="152400" y="152400"/>
            <a:ext cx="7772400" cy="609600"/>
          </a:xfrm>
          <a:prstGeom prst="rect">
            <a:avLst/>
          </a:prstGeom>
          <a:noFill/>
          <a:ln>
            <a:noFill/>
          </a:ln>
        </p:spPr>
        <p:txBody>
          <a:bodyPr wrap="square" anchor="t"/>
          <a:lstStyle/>
          <a:p>
            <a:pPr marL="0" lvl="0" indent="0" algn="l">
              <a:lnSpc>
                <a:spcPct val="100000"/>
              </a:lnSpc>
              <a:buNone/>
            </a:pPr>
            <a:r>
              <a:rPr sz="3600" b="1" i="0" u="none" strike="noStrike" baseline="0">
                <a:solidFill>
                  <a:srgbClr val="000000"/>
                </a:solidFill>
                <a:latin typeface="Arial"/>
              </a:rPr>
              <a:t>Исследовательский проект </a:t>
            </a:r>
          </a:p>
        </p:txBody>
      </p:sp>
      <p:sp>
        <p:nvSpPr>
          <p:cNvPr id="3" name="Подзаголовок 2"/>
          <p:cNvSpPr txBox="1">
            <a:spLocks noGrp="1"/>
          </p:cNvSpPr>
          <p:nvPr>
            <p:ph type="subTitle" idx="1"/>
          </p:nvPr>
        </p:nvSpPr>
        <p:spPr>
          <a:xfrm>
            <a:off x="152400" y="838200"/>
            <a:ext cx="7772400" cy="609600"/>
          </a:xfrm>
          <a:prstGeom prst="rect">
            <a:avLst/>
          </a:prstGeom>
          <a:noFill/>
          <a:ln>
            <a:noFill/>
          </a:ln>
        </p:spPr>
        <p:txBody>
          <a:bodyPr wrap="square" anchor="t"/>
          <a:lstStyle/>
          <a:p>
            <a:pPr marL="0" lvl="0" indent="0" algn="l">
              <a:lnSpc>
                <a:spcPct val="100000"/>
              </a:lnSpc>
              <a:buNone/>
            </a:pPr>
            <a:r>
              <a:rPr sz="3200" b="1" i="0" u="none" strike="noStrike" baseline="0">
                <a:solidFill>
                  <a:srgbClr val="FF0000"/>
                </a:solidFill>
                <a:latin typeface="Arial"/>
              </a:rPr>
              <a:t>Тема : растительная пища в моей семье 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470650" y="5784850"/>
            <a:ext cx="2533650" cy="850900"/>
          </a:xfrm>
          <a:prstGeom prst="rect">
            <a:avLst/>
          </a:prstGeom>
          <a:noFill/>
          <a:ln>
            <a:noFill/>
          </a:ln>
        </p:spPr>
        <p:txBody>
          <a:bodyPr wrap="square" anchor="t"/>
          <a:lstStyle/>
          <a:p>
            <a:pPr marL="0" lvl="0" indent="0" algn="l">
              <a:lnSpc>
                <a:spcPct val="100000"/>
              </a:lnSpc>
              <a:buNone/>
            </a:pPr>
            <a:r>
              <a:rPr sz="1800" b="0" i="0" u="none" strike="noStrike" baseline="0">
                <a:solidFill>
                  <a:srgbClr val="FFFFFF"/>
                </a:solidFill>
                <a:latin typeface="Arial"/>
              </a:rPr>
              <a:t>Работу  аыполняла Канева Екатерина  6 А класс.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 noGrp="1"/>
          </p:cNvSpPr>
          <p:nvPr>
            <p:ph type="title"/>
          </p:nvPr>
        </p:nvSpPr>
        <p:spPr>
          <a:xfrm>
            <a:off x="565150" y="892175"/>
            <a:ext cx="8229600" cy="1146175"/>
          </a:xfrm>
          <a:prstGeom prst="rect">
            <a:avLst/>
          </a:prstGeom>
          <a:noFill/>
          <a:ln>
            <a:noFill/>
          </a:ln>
        </p:spPr>
        <p:txBody>
          <a:bodyPr wrap="square" anchor="t"/>
          <a:lstStyle/>
          <a:p>
            <a:pPr lvl="0" algn="l"/>
            <a:r>
              <a:rPr/>
              <a:t>Плюсы для мясоедов</a:t>
            </a:r>
          </a:p>
        </p:txBody>
      </p:sp>
      <p:sp>
        <p:nvSpPr>
          <p:cNvPr id="3" name="Текст 2"/>
          <p:cNvSpPr txBox="1">
            <a:spLocks noGrp="1"/>
          </p:cNvSpPr>
          <p:nvPr>
            <p:ph type="body" idx="1"/>
          </p:nvPr>
        </p:nvSpPr>
        <p:spPr>
          <a:xfrm>
            <a:off x="454025" y="1854200"/>
            <a:ext cx="8229600" cy="4251325"/>
          </a:xfrm>
          <a:prstGeom prst="rect">
            <a:avLst/>
          </a:prstGeom>
          <a:noFill/>
          <a:ln>
            <a:noFill/>
          </a:ln>
        </p:spPr>
        <p:txBody>
          <a:bodyPr wrap="square" anchor="t"/>
          <a:lstStyle/>
          <a:p>
            <a:pPr lvl="0" algn="l"/>
            <a:r>
              <a:rPr/>
              <a:t>Много мяса и минимум углеводов – это быстрое и почти стопроцентное похудание. Правда, результаты удержать сложно. </a:t>
            </a:r>
          </a:p>
          <a:p>
            <a:pPr lvl="0" algn="l"/>
            <a:r>
              <a:rPr/>
              <a:t>Мясную диету с уклоном в нежирное мясо рекомендуют как лечебную, в том числе при некоторых видах диабета.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 txBox="1">
            <a:spLocks noGrp="1"/>
          </p:cNvSpPr>
          <p:nvPr>
            <p:ph type="body" idx="1"/>
          </p:nvPr>
        </p:nvSpPr>
        <p:spPr>
          <a:xfrm>
            <a:off x="368300" y="323850"/>
            <a:ext cx="8229600" cy="5800725"/>
          </a:xfrm>
          <a:prstGeom prst="rect">
            <a:avLst/>
          </a:prstGeom>
          <a:noFill/>
          <a:ln>
            <a:noFill/>
          </a:ln>
        </p:spPr>
        <p:txBody>
          <a:bodyPr wrap="square" anchor="t"/>
          <a:lstStyle/>
          <a:p>
            <a:pPr lvl="0" algn="l"/>
            <a:r>
              <a:rPr/>
              <a:t>Мясо при нашем, мягко говоря, не слишком дружеском климате дает нам достаточно энергии, чтобы пережить долгие бессолнечные зимы.</a:t>
            </a:r>
          </a:p>
          <a:p>
            <a:pPr lvl="0" algn="l"/>
            <a:r>
              <a:rPr/>
              <a:t>Рыба – ценный источник полиненасыщенных жирных кислот, которые повышают интеллект, помогают бороться с атеросклерозом и стрессами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 noGrp="1"/>
          </p:cNvSpPr>
          <p:nvPr>
            <p:ph type="title"/>
          </p:nvPr>
        </p:nvSpPr>
        <p:spPr>
          <a:xfrm>
            <a:off x="466725" y="901700"/>
            <a:ext cx="8229600" cy="1146175"/>
          </a:xfrm>
          <a:prstGeom prst="rect">
            <a:avLst/>
          </a:prstGeom>
          <a:noFill/>
          <a:ln>
            <a:noFill/>
          </a:ln>
        </p:spPr>
        <p:txBody>
          <a:bodyPr wrap="square" anchor="t"/>
          <a:lstStyle/>
          <a:p>
            <a:pPr lvl="0" algn="l"/>
            <a:r>
              <a:rPr/>
              <a:t>Минусы для мясоедов</a:t>
            </a:r>
          </a:p>
        </p:txBody>
      </p:sp>
      <p:sp>
        <p:nvSpPr>
          <p:cNvPr id="3" name="Текст 2"/>
          <p:cNvSpPr txBox="1">
            <a:spLocks noGrp="1"/>
          </p:cNvSpPr>
          <p:nvPr>
            <p:ph type="body" idx="1"/>
          </p:nvPr>
        </p:nvSpPr>
        <p:spPr>
          <a:xfrm>
            <a:off x="457200" y="1603375"/>
            <a:ext cx="8229600" cy="4505325"/>
          </a:xfrm>
          <a:prstGeom prst="rect">
            <a:avLst/>
          </a:prstGeom>
          <a:noFill/>
          <a:ln>
            <a:noFill/>
          </a:ln>
        </p:spPr>
        <p:txBody>
          <a:bodyPr wrap="square" anchor="t"/>
          <a:lstStyle/>
          <a:p>
            <a:pPr lvl="0" algn="l"/>
            <a:r>
              <a:rPr/>
              <a:t>Не хватает углеводов.</a:t>
            </a:r>
          </a:p>
          <a:p>
            <a:pPr lvl="0" algn="l"/>
            <a:r>
              <a:rPr/>
              <a:t>​дефицит витамина С</a:t>
            </a:r>
          </a:p>
          <a:p>
            <a:pPr lvl="0" algn="l"/>
            <a:r>
              <a:rPr/>
              <a:t>​Образуются тексичные вещества</a:t>
            </a:r>
          </a:p>
          <a:p>
            <a:pPr lvl="0" algn="l"/>
            <a:r>
              <a:rPr/>
              <a:t>​плохо усваивается в пожилом   возрасте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 noGrp="1"/>
          </p:cNvSpPr>
          <p:nvPr>
            <p:ph type="title"/>
          </p:nvPr>
        </p:nvSpPr>
        <p:spPr>
          <a:xfrm>
            <a:off x="590550" y="857250"/>
            <a:ext cx="7994650" cy="863600"/>
          </a:xfrm>
          <a:prstGeom prst="rect">
            <a:avLst/>
          </a:prstGeom>
          <a:noFill/>
          <a:ln>
            <a:noFill/>
          </a:ln>
        </p:spPr>
        <p:txBody>
          <a:bodyPr wrap="square" anchor="t"/>
          <a:lstStyle/>
          <a:p>
            <a:pPr lvl="0" algn="l"/>
            <a:r>
              <a:rPr/>
              <a:t>Какая пища  усваивается лучше.</a:t>
            </a:r>
          </a:p>
        </p:txBody>
      </p:sp>
      <p:sp>
        <p:nvSpPr>
          <p:cNvPr id="3" name="Текст 2"/>
          <p:cNvSpPr txBox="1">
            <a:spLocks noGrp="1"/>
          </p:cNvSpPr>
          <p:nvPr>
            <p:ph type="body" idx="1"/>
          </p:nvPr>
        </p:nvSpPr>
        <p:spPr>
          <a:xfrm>
            <a:off x="466725" y="1981200"/>
            <a:ext cx="8229600" cy="3038475"/>
          </a:xfrm>
          <a:prstGeom prst="rect">
            <a:avLst/>
          </a:prstGeom>
          <a:noFill/>
          <a:ln>
            <a:noFill/>
          </a:ln>
        </p:spPr>
        <p:txBody>
          <a:bodyPr wrap="square" anchor="t"/>
          <a:lstStyle/>
          <a:p>
            <a:pPr lvl="0" algn="l"/>
            <a:r>
              <a:rPr sz="2400" dirty="0" err="1"/>
              <a:t>Углеводы</a:t>
            </a:r>
            <a:r>
              <a:rPr sz="2400" dirty="0"/>
              <a:t> </a:t>
            </a:r>
            <a:r>
              <a:rPr sz="2400" dirty="0" err="1"/>
              <a:t>хорошо</a:t>
            </a:r>
            <a:r>
              <a:rPr sz="2400" dirty="0"/>
              <a:t> </a:t>
            </a:r>
            <a:r>
              <a:rPr sz="2400" dirty="0" err="1"/>
              <a:t>усваиваются</a:t>
            </a:r>
            <a:r>
              <a:rPr sz="2400" dirty="0"/>
              <a:t> </a:t>
            </a:r>
            <a:r>
              <a:rPr sz="2400" dirty="0" err="1"/>
              <a:t>организмом</a:t>
            </a:r>
            <a:r>
              <a:rPr sz="2400" dirty="0"/>
              <a:t> </a:t>
            </a:r>
            <a:r>
              <a:rPr sz="2400" dirty="0" err="1"/>
              <a:t>при</a:t>
            </a:r>
            <a:r>
              <a:rPr sz="2400" dirty="0"/>
              <a:t> </a:t>
            </a:r>
            <a:r>
              <a:rPr sz="2400" dirty="0" err="1"/>
              <a:t>любом</a:t>
            </a:r>
            <a:r>
              <a:rPr sz="2400" dirty="0"/>
              <a:t> </a:t>
            </a:r>
            <a:r>
              <a:rPr sz="2400" dirty="0" err="1"/>
              <a:t>составе</a:t>
            </a:r>
            <a:r>
              <a:rPr sz="2400" dirty="0"/>
              <a:t> </a:t>
            </a:r>
            <a:r>
              <a:rPr sz="2400" dirty="0" err="1"/>
              <a:t>пищи</a:t>
            </a:r>
            <a:r>
              <a:rPr sz="2400" dirty="0"/>
              <a:t>. </a:t>
            </a:r>
            <a:r>
              <a:rPr sz="2400" dirty="0" err="1"/>
              <a:t>Иначе</a:t>
            </a:r>
            <a:r>
              <a:rPr sz="2400" dirty="0"/>
              <a:t> </a:t>
            </a:r>
            <a:r>
              <a:rPr sz="2400" dirty="0" err="1"/>
              <a:t>обстоит</a:t>
            </a:r>
            <a:r>
              <a:rPr sz="2400" dirty="0"/>
              <a:t> </a:t>
            </a:r>
            <a:r>
              <a:rPr sz="2400" dirty="0" err="1"/>
              <a:t>дело</a:t>
            </a:r>
            <a:r>
              <a:rPr sz="2400" dirty="0"/>
              <a:t> с </a:t>
            </a:r>
            <a:r>
              <a:rPr sz="2400" dirty="0" err="1"/>
              <a:t>усвоением</a:t>
            </a:r>
            <a:r>
              <a:rPr sz="2400" dirty="0"/>
              <a:t> </a:t>
            </a:r>
            <a:r>
              <a:rPr sz="2400" dirty="0" err="1"/>
              <a:t>белков</a:t>
            </a:r>
            <a:r>
              <a:rPr sz="2400" dirty="0"/>
              <a:t> и </a:t>
            </a:r>
            <a:r>
              <a:rPr sz="2400" dirty="0" err="1"/>
              <a:t>жиров</a:t>
            </a:r>
            <a:r>
              <a:rPr sz="2400" dirty="0"/>
              <a:t>. </a:t>
            </a:r>
            <a:r>
              <a:rPr sz="2400" dirty="0" err="1"/>
              <a:t>Белки</a:t>
            </a:r>
            <a:r>
              <a:rPr sz="2400" dirty="0"/>
              <a:t> </a:t>
            </a:r>
            <a:r>
              <a:rPr sz="2400" dirty="0" err="1"/>
              <a:t>животного</a:t>
            </a:r>
            <a:r>
              <a:rPr sz="2400" dirty="0"/>
              <a:t> </a:t>
            </a:r>
            <a:r>
              <a:rPr sz="2400" dirty="0" err="1"/>
              <a:t>происхождения</a:t>
            </a:r>
            <a:r>
              <a:rPr sz="2400" dirty="0"/>
              <a:t> </a:t>
            </a:r>
            <a:r>
              <a:rPr sz="2400" dirty="0" err="1"/>
              <a:t>усваиваются</a:t>
            </a:r>
            <a:r>
              <a:rPr sz="2400" dirty="0"/>
              <a:t> </a:t>
            </a:r>
            <a:r>
              <a:rPr sz="2400" dirty="0" err="1"/>
              <a:t>организмом</a:t>
            </a:r>
            <a:r>
              <a:rPr sz="2400" dirty="0"/>
              <a:t> </a:t>
            </a:r>
            <a:r>
              <a:rPr sz="2400" dirty="0" err="1"/>
              <a:t>лучше</a:t>
            </a:r>
            <a:r>
              <a:rPr sz="2400" dirty="0"/>
              <a:t>, </a:t>
            </a:r>
            <a:r>
              <a:rPr sz="2400" dirty="0" err="1"/>
              <a:t>чем</a:t>
            </a:r>
            <a:r>
              <a:rPr sz="2400" dirty="0"/>
              <a:t> </a:t>
            </a:r>
            <a:r>
              <a:rPr sz="2400" dirty="0" err="1"/>
              <a:t>белки</a:t>
            </a:r>
            <a:r>
              <a:rPr sz="2400" dirty="0"/>
              <a:t> </a:t>
            </a:r>
            <a:r>
              <a:rPr sz="2400" dirty="0" err="1"/>
              <a:t>продуктов</a:t>
            </a:r>
            <a:r>
              <a:rPr sz="2400" dirty="0"/>
              <a:t> </a:t>
            </a:r>
            <a:r>
              <a:rPr sz="2400" dirty="0" err="1"/>
              <a:t>растительного</a:t>
            </a:r>
            <a:r>
              <a:rPr sz="2400" dirty="0"/>
              <a:t> </a:t>
            </a:r>
            <a:r>
              <a:rPr sz="2400" dirty="0" err="1"/>
              <a:t>происхождения</a:t>
            </a:r>
            <a:r>
              <a:rPr sz="2400" dirty="0"/>
              <a:t>. </a:t>
            </a:r>
            <a:r>
              <a:rPr sz="2400" dirty="0" err="1"/>
              <a:t>Так</a:t>
            </a:r>
            <a:r>
              <a:rPr sz="2400" dirty="0"/>
              <a:t>, </a:t>
            </a:r>
            <a:r>
              <a:rPr sz="2400" dirty="0" err="1"/>
              <a:t>например</a:t>
            </a:r>
            <a:r>
              <a:rPr sz="2400" dirty="0"/>
              <a:t>, </a:t>
            </a:r>
            <a:r>
              <a:rPr sz="2400" dirty="0" err="1"/>
              <a:t>белки</a:t>
            </a:r>
            <a:r>
              <a:rPr sz="2400" dirty="0"/>
              <a:t> </a:t>
            </a:r>
            <a:r>
              <a:rPr sz="2400" dirty="0" err="1"/>
              <a:t>мяса</a:t>
            </a:r>
            <a:r>
              <a:rPr sz="2400" dirty="0"/>
              <a:t> и </a:t>
            </a:r>
            <a:r>
              <a:rPr sz="2400" dirty="0" err="1"/>
              <a:t>молока</a:t>
            </a:r>
            <a:r>
              <a:rPr sz="2400" dirty="0"/>
              <a:t> </a:t>
            </a:r>
            <a:r>
              <a:rPr sz="2400" dirty="0" err="1"/>
              <a:t>используются</a:t>
            </a:r>
            <a:r>
              <a:rPr sz="2400" dirty="0"/>
              <a:t> </a:t>
            </a:r>
            <a:r>
              <a:rPr sz="2400" dirty="0" err="1"/>
              <a:t>на</a:t>
            </a:r>
            <a:r>
              <a:rPr sz="2400" dirty="0"/>
              <a:t> 96—98%; </a:t>
            </a:r>
            <a:r>
              <a:rPr sz="2400" dirty="0" err="1"/>
              <a:t>белки</a:t>
            </a:r>
            <a:r>
              <a:rPr sz="2400" dirty="0"/>
              <a:t> </a:t>
            </a:r>
            <a:r>
              <a:rPr sz="2400" dirty="0" err="1"/>
              <a:t>пшена</a:t>
            </a:r>
            <a:r>
              <a:rPr sz="2400" dirty="0"/>
              <a:t> — </a:t>
            </a:r>
            <a:r>
              <a:rPr sz="2400" dirty="0" err="1"/>
              <a:t>на</a:t>
            </a:r>
            <a:r>
              <a:rPr sz="2400" dirty="0"/>
              <a:t> 60—65%; </a:t>
            </a:r>
            <a:r>
              <a:rPr sz="2400" dirty="0" err="1"/>
              <a:t>белки</a:t>
            </a:r>
            <a:r>
              <a:rPr sz="2400" dirty="0"/>
              <a:t> </a:t>
            </a:r>
            <a:r>
              <a:rPr sz="2400" dirty="0" err="1"/>
              <a:t>смешанной</a:t>
            </a:r>
            <a:r>
              <a:rPr sz="2400" dirty="0"/>
              <a:t> </a:t>
            </a:r>
            <a:r>
              <a:rPr sz="2400" dirty="0" err="1"/>
              <a:t>пищи</a:t>
            </a:r>
            <a:r>
              <a:rPr sz="2400" dirty="0"/>
              <a:t>, т. е. </a:t>
            </a:r>
            <a:r>
              <a:rPr sz="2400" dirty="0" err="1"/>
              <a:t>пищи</a:t>
            </a:r>
            <a:r>
              <a:rPr sz="2400" dirty="0"/>
              <a:t>, </a:t>
            </a:r>
            <a:r>
              <a:rPr sz="2400" dirty="0" err="1"/>
              <a:t>состоящей</a:t>
            </a:r>
            <a:r>
              <a:rPr sz="2400" dirty="0"/>
              <a:t> </a:t>
            </a:r>
            <a:r>
              <a:rPr sz="2400" dirty="0" err="1"/>
              <a:t>из</a:t>
            </a:r>
            <a:r>
              <a:rPr sz="2400" dirty="0"/>
              <a:t> </a:t>
            </a:r>
            <a:r>
              <a:rPr sz="2400" dirty="0" err="1"/>
              <a:t>продуктов</a:t>
            </a:r>
            <a:r>
              <a:rPr sz="2400" dirty="0"/>
              <a:t> </a:t>
            </a:r>
            <a:r>
              <a:rPr sz="2400" dirty="0" err="1"/>
              <a:t>животного</a:t>
            </a:r>
            <a:r>
              <a:rPr sz="2400" dirty="0"/>
              <a:t> и </a:t>
            </a:r>
            <a:r>
              <a:rPr sz="2400" dirty="0" err="1"/>
              <a:t>растительного</a:t>
            </a:r>
            <a:r>
              <a:rPr sz="2400" dirty="0"/>
              <a:t> </a:t>
            </a:r>
            <a:r>
              <a:rPr sz="2400" dirty="0" err="1"/>
              <a:t>происхождения</a:t>
            </a:r>
            <a:r>
              <a:rPr sz="2400" dirty="0"/>
              <a:t>, — </a:t>
            </a:r>
            <a:r>
              <a:rPr sz="2400" dirty="0" err="1"/>
              <a:t>на</a:t>
            </a:r>
            <a:r>
              <a:rPr sz="2400" dirty="0"/>
              <a:t> 80—90%. </a:t>
            </a:r>
            <a:r>
              <a:rPr sz="2400" dirty="0" err="1"/>
              <a:t>Молочный</a:t>
            </a:r>
            <a:r>
              <a:rPr sz="2400" dirty="0"/>
              <a:t> </a:t>
            </a:r>
            <a:r>
              <a:rPr sz="2400" dirty="0" err="1"/>
              <a:t>жир</a:t>
            </a:r>
            <a:r>
              <a:rPr sz="2400" dirty="0"/>
              <a:t> </a:t>
            </a:r>
            <a:r>
              <a:rPr sz="2400" dirty="0" err="1"/>
              <a:t>усваивается</a:t>
            </a:r>
            <a:r>
              <a:rPr sz="2400" dirty="0"/>
              <a:t> </a:t>
            </a:r>
            <a:r>
              <a:rPr sz="2400" dirty="0" err="1"/>
              <a:t>организмом</a:t>
            </a:r>
            <a:r>
              <a:rPr sz="2400" dirty="0"/>
              <a:t> </a:t>
            </a:r>
            <a:r>
              <a:rPr sz="2400" dirty="0" err="1"/>
              <a:t>человека</a:t>
            </a:r>
            <a:r>
              <a:rPr sz="2400" dirty="0"/>
              <a:t> </a:t>
            </a:r>
            <a:r>
              <a:rPr sz="2400" dirty="0" err="1"/>
              <a:t>лучше</a:t>
            </a:r>
            <a:r>
              <a:rPr sz="2400" dirty="0"/>
              <a:t>, </a:t>
            </a:r>
            <a:r>
              <a:rPr sz="2400" dirty="0" err="1"/>
              <a:t>чем</a:t>
            </a:r>
            <a:r>
              <a:rPr sz="2400" dirty="0"/>
              <a:t> </a:t>
            </a:r>
            <a:r>
              <a:rPr sz="2400" dirty="0" err="1"/>
              <a:t>говяжий</a:t>
            </a:r>
            <a:r>
              <a:rPr sz="2400" dirty="0"/>
              <a:t>, а </a:t>
            </a:r>
            <a:r>
              <a:rPr sz="2400" dirty="0" err="1"/>
              <a:t>говяжий</a:t>
            </a:r>
            <a:r>
              <a:rPr sz="2400" dirty="0"/>
              <a:t> </a:t>
            </a:r>
            <a:r>
              <a:rPr sz="2400" dirty="0" err="1"/>
              <a:t>лучше</a:t>
            </a:r>
            <a:r>
              <a:rPr sz="2400" dirty="0"/>
              <a:t>, </a:t>
            </a:r>
            <a:r>
              <a:rPr sz="2400" dirty="0" err="1"/>
              <a:t>чем</a:t>
            </a:r>
            <a:r>
              <a:rPr sz="2400" dirty="0"/>
              <a:t> </a:t>
            </a:r>
            <a:r>
              <a:rPr sz="2400" dirty="0" err="1"/>
              <a:t>бараний</a:t>
            </a:r>
            <a:r>
              <a:rPr sz="2400" dirty="0"/>
              <a:t>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 noGrp="1"/>
          </p:cNvSpPr>
          <p:nvPr>
            <p:ph type="title"/>
          </p:nvPr>
        </p:nvSpPr>
        <p:spPr>
          <a:xfrm>
            <a:off x="47625" y="882650"/>
            <a:ext cx="8229600" cy="1146175"/>
          </a:xfrm>
          <a:prstGeom prst="rect">
            <a:avLst/>
          </a:prstGeom>
          <a:noFill/>
          <a:ln>
            <a:noFill/>
          </a:ln>
        </p:spPr>
        <p:txBody>
          <a:bodyPr wrap="square" anchor="t"/>
          <a:lstStyle/>
          <a:p>
            <a:pPr lvl="0" algn="l"/>
            <a:r>
              <a:rPr/>
              <a:t>Семейный вывод.</a:t>
            </a:r>
          </a:p>
        </p:txBody>
      </p:sp>
      <p:sp>
        <p:nvSpPr>
          <p:cNvPr id="3" name="Текст 2"/>
          <p:cNvSpPr txBox="1">
            <a:spLocks noGrp="1"/>
          </p:cNvSpPr>
          <p:nvPr>
            <p:ph type="body" idx="1"/>
          </p:nvPr>
        </p:nvSpPr>
        <p:spPr>
          <a:xfrm>
            <a:off x="-84138" y="1695450"/>
            <a:ext cx="8228013" cy="4505325"/>
          </a:xfrm>
          <a:prstGeom prst="rect">
            <a:avLst/>
          </a:prstGeom>
          <a:noFill/>
          <a:ln>
            <a:noFill/>
          </a:ln>
        </p:spPr>
        <p:txBody>
          <a:bodyPr wrap="square" anchor="t"/>
          <a:lstStyle/>
          <a:p>
            <a:pPr lvl="0" algn="l"/>
            <a:r>
              <a:rPr dirty="0"/>
              <a:t> </a:t>
            </a:r>
            <a:r>
              <a:rPr dirty="0" err="1"/>
              <a:t>Мы</a:t>
            </a:r>
            <a:r>
              <a:rPr dirty="0"/>
              <a:t> </a:t>
            </a:r>
            <a:r>
              <a:rPr dirty="0" err="1"/>
              <a:t>должны</a:t>
            </a:r>
            <a:r>
              <a:rPr dirty="0"/>
              <a:t> </a:t>
            </a:r>
            <a:r>
              <a:rPr dirty="0" err="1"/>
              <a:t>питаться</a:t>
            </a:r>
            <a:r>
              <a:rPr dirty="0"/>
              <a:t> </a:t>
            </a:r>
            <a:r>
              <a:rPr dirty="0" err="1"/>
              <a:t>здоровой</a:t>
            </a:r>
            <a:r>
              <a:rPr dirty="0"/>
              <a:t> </a:t>
            </a:r>
            <a:r>
              <a:rPr dirty="0" err="1"/>
              <a:t>пищей</a:t>
            </a:r>
            <a:r>
              <a:rPr dirty="0"/>
              <a:t> </a:t>
            </a:r>
            <a:r>
              <a:rPr dirty="0" err="1"/>
              <a:t>но</a:t>
            </a:r>
            <a:r>
              <a:rPr dirty="0"/>
              <a:t> </a:t>
            </a:r>
            <a:r>
              <a:rPr dirty="0" err="1"/>
              <a:t>не</a:t>
            </a:r>
            <a:r>
              <a:rPr dirty="0"/>
              <a:t> </a:t>
            </a:r>
            <a:r>
              <a:rPr dirty="0" err="1" smtClean="0"/>
              <a:t>отказ</a:t>
            </a:r>
            <a:r>
              <a:rPr lang="ru-RU" dirty="0" err="1" smtClean="0"/>
              <a:t>ы</a:t>
            </a:r>
            <a:r>
              <a:rPr dirty="0" err="1" smtClean="0"/>
              <a:t>ваться</a:t>
            </a:r>
            <a:r>
              <a:rPr dirty="0" smtClean="0"/>
              <a:t> </a:t>
            </a:r>
            <a:r>
              <a:rPr dirty="0" err="1"/>
              <a:t>от</a:t>
            </a:r>
            <a:r>
              <a:rPr dirty="0"/>
              <a:t>  </a:t>
            </a:r>
            <a:r>
              <a:rPr dirty="0" err="1"/>
              <a:t>мяса</a:t>
            </a:r>
            <a:r>
              <a:rPr dirty="0"/>
              <a:t> , </a:t>
            </a:r>
            <a:r>
              <a:rPr dirty="0" err="1"/>
              <a:t>потому</a:t>
            </a:r>
            <a:r>
              <a:rPr dirty="0"/>
              <a:t> </a:t>
            </a:r>
            <a:r>
              <a:rPr dirty="0" err="1"/>
              <a:t>что</a:t>
            </a:r>
            <a:r>
              <a:rPr dirty="0"/>
              <a:t> , </a:t>
            </a:r>
            <a:r>
              <a:rPr dirty="0" err="1"/>
              <a:t>везде</a:t>
            </a:r>
            <a:r>
              <a:rPr dirty="0"/>
              <a:t> </a:t>
            </a:r>
            <a:r>
              <a:rPr dirty="0" err="1"/>
              <a:t>есть</a:t>
            </a:r>
            <a:r>
              <a:rPr dirty="0"/>
              <a:t> и  + и -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8229600" cy="1146175"/>
          </a:xfrm>
          <a:prstGeom prst="rect">
            <a:avLst/>
          </a:prstGeom>
          <a:noFill/>
          <a:ln>
            <a:noFill/>
          </a:ln>
        </p:spPr>
        <p:txBody>
          <a:bodyPr wrap="square" anchor="t"/>
          <a:lstStyle/>
          <a:p>
            <a:pPr lvl="0" algn="l"/>
            <a:r>
              <a:rPr/>
              <a:t>Вывод:</a:t>
            </a:r>
          </a:p>
        </p:txBody>
      </p:sp>
      <p:sp>
        <p:nvSpPr>
          <p:cNvPr id="3" name="Текст 2"/>
          <p:cNvSpPr txBox="1">
            <a:spLocks noGrp="1"/>
          </p:cNvSpPr>
          <p:nvPr>
            <p:ph type="body" idx="1"/>
          </p:nvPr>
        </p:nvSpPr>
        <p:spPr>
          <a:xfrm>
            <a:off x="457200" y="1603375"/>
            <a:ext cx="8229600" cy="4505325"/>
          </a:xfrm>
          <a:prstGeom prst="rect">
            <a:avLst/>
          </a:prstGeom>
          <a:noFill/>
          <a:ln>
            <a:noFill/>
          </a:ln>
        </p:spPr>
        <p:txBody>
          <a:bodyPr wrap="square" anchor="t"/>
          <a:lstStyle/>
          <a:p>
            <a:pPr lvl="0" algn="l"/>
            <a:r>
              <a:rPr dirty="0" err="1"/>
              <a:t>Растительная</a:t>
            </a:r>
            <a:r>
              <a:rPr dirty="0"/>
              <a:t> </a:t>
            </a:r>
            <a:r>
              <a:rPr dirty="0" err="1"/>
              <a:t>пища</a:t>
            </a:r>
            <a:r>
              <a:rPr dirty="0"/>
              <a:t> </a:t>
            </a:r>
            <a:r>
              <a:rPr dirty="0" err="1"/>
              <a:t>не</a:t>
            </a:r>
            <a:r>
              <a:rPr dirty="0"/>
              <a:t> </a:t>
            </a:r>
            <a:r>
              <a:rPr dirty="0" err="1"/>
              <a:t>должна</a:t>
            </a:r>
            <a:r>
              <a:rPr dirty="0"/>
              <a:t> </a:t>
            </a:r>
            <a:r>
              <a:rPr dirty="0" err="1"/>
              <a:t>стоять</a:t>
            </a:r>
            <a:r>
              <a:rPr dirty="0"/>
              <a:t> </a:t>
            </a:r>
            <a:r>
              <a:rPr dirty="0" err="1"/>
              <a:t>на</a:t>
            </a:r>
            <a:r>
              <a:rPr dirty="0"/>
              <a:t>  </a:t>
            </a:r>
            <a:r>
              <a:rPr dirty="0" err="1"/>
              <a:t>первом</a:t>
            </a:r>
            <a:r>
              <a:rPr dirty="0"/>
              <a:t> </a:t>
            </a:r>
            <a:r>
              <a:rPr dirty="0" err="1"/>
              <a:t>месте</a:t>
            </a:r>
            <a:r>
              <a:rPr dirty="0"/>
              <a:t> </a:t>
            </a:r>
            <a:r>
              <a:rPr dirty="0" err="1"/>
              <a:t>питания</a:t>
            </a:r>
            <a:r>
              <a:rPr dirty="0"/>
              <a:t>, </a:t>
            </a:r>
            <a:r>
              <a:rPr dirty="0" err="1"/>
              <a:t>потому</a:t>
            </a:r>
            <a:r>
              <a:rPr dirty="0"/>
              <a:t> </a:t>
            </a:r>
            <a:r>
              <a:rPr dirty="0" err="1"/>
              <a:t>что</a:t>
            </a:r>
            <a:r>
              <a:rPr dirty="0"/>
              <a:t>, </a:t>
            </a:r>
            <a:r>
              <a:rPr dirty="0" err="1"/>
              <a:t>она</a:t>
            </a:r>
            <a:r>
              <a:rPr dirty="0"/>
              <a:t>  </a:t>
            </a:r>
            <a:r>
              <a:rPr dirty="0" err="1"/>
              <a:t>несёт</a:t>
            </a:r>
            <a:r>
              <a:rPr dirty="0"/>
              <a:t> </a:t>
            </a:r>
            <a:r>
              <a:rPr dirty="0" err="1"/>
              <a:t>большой</a:t>
            </a:r>
            <a:r>
              <a:rPr dirty="0"/>
              <a:t>  </a:t>
            </a:r>
            <a:r>
              <a:rPr dirty="0" err="1"/>
              <a:t>значительный</a:t>
            </a:r>
            <a:r>
              <a:rPr dirty="0"/>
              <a:t> </a:t>
            </a:r>
            <a:r>
              <a:rPr dirty="0" err="1"/>
              <a:t>вред</a:t>
            </a:r>
            <a:r>
              <a:rPr dirty="0"/>
              <a:t> </a:t>
            </a:r>
            <a:r>
              <a:rPr dirty="0" err="1"/>
              <a:t>для</a:t>
            </a:r>
            <a:r>
              <a:rPr dirty="0"/>
              <a:t> </a:t>
            </a:r>
            <a:r>
              <a:rPr dirty="0" err="1"/>
              <a:t>здоровья</a:t>
            </a:r>
            <a:r>
              <a:rPr dirty="0"/>
              <a:t>.                     </a:t>
            </a:r>
            <a:r>
              <a:rPr dirty="0" err="1"/>
              <a:t>Мясная</a:t>
            </a:r>
            <a:r>
              <a:rPr dirty="0"/>
              <a:t> </a:t>
            </a:r>
            <a:r>
              <a:rPr dirty="0" err="1"/>
              <a:t>пища</a:t>
            </a:r>
            <a:r>
              <a:rPr dirty="0"/>
              <a:t> </a:t>
            </a:r>
            <a:r>
              <a:rPr dirty="0" err="1"/>
              <a:t>должна</a:t>
            </a:r>
            <a:r>
              <a:rPr dirty="0"/>
              <a:t> </a:t>
            </a:r>
            <a:r>
              <a:rPr dirty="0" err="1"/>
              <a:t>стоять</a:t>
            </a:r>
            <a:r>
              <a:rPr dirty="0"/>
              <a:t> </a:t>
            </a:r>
            <a:r>
              <a:rPr dirty="0" err="1"/>
              <a:t>на</a:t>
            </a:r>
            <a:r>
              <a:rPr dirty="0"/>
              <a:t> </a:t>
            </a:r>
            <a:r>
              <a:rPr dirty="0" err="1"/>
              <a:t>первом</a:t>
            </a:r>
            <a:r>
              <a:rPr dirty="0"/>
              <a:t> </a:t>
            </a:r>
            <a:r>
              <a:rPr dirty="0" err="1"/>
              <a:t>месте</a:t>
            </a:r>
            <a:r>
              <a:rPr dirty="0"/>
              <a:t> </a:t>
            </a:r>
            <a:r>
              <a:rPr dirty="0" err="1"/>
              <a:t>питания</a:t>
            </a:r>
            <a:r>
              <a:rPr dirty="0"/>
              <a:t> </a:t>
            </a:r>
            <a:r>
              <a:rPr dirty="0" err="1"/>
              <a:t>т.к</a:t>
            </a:r>
            <a:r>
              <a:rPr dirty="0"/>
              <a:t> .</a:t>
            </a:r>
            <a:r>
              <a:rPr dirty="0" err="1"/>
              <a:t>несёт</a:t>
            </a:r>
            <a:r>
              <a:rPr dirty="0"/>
              <a:t> </a:t>
            </a:r>
            <a:r>
              <a:rPr dirty="0" err="1"/>
              <a:t>больше</a:t>
            </a:r>
            <a:r>
              <a:rPr dirty="0"/>
              <a:t> </a:t>
            </a:r>
            <a:r>
              <a:rPr dirty="0" err="1"/>
              <a:t>плюсов</a:t>
            </a:r>
            <a:r>
              <a:rPr dirty="0"/>
              <a:t> </a:t>
            </a:r>
            <a:r>
              <a:rPr dirty="0" err="1"/>
              <a:t>чем</a:t>
            </a:r>
            <a:r>
              <a:rPr dirty="0"/>
              <a:t> </a:t>
            </a:r>
            <a:r>
              <a:rPr dirty="0" err="1"/>
              <a:t>минусов</a:t>
            </a:r>
            <a:r>
              <a:rPr dirty="0"/>
              <a:t> , </a:t>
            </a:r>
            <a:r>
              <a:rPr dirty="0" err="1"/>
              <a:t>но</a:t>
            </a:r>
            <a:r>
              <a:rPr dirty="0"/>
              <a:t> </a:t>
            </a:r>
            <a:r>
              <a:rPr dirty="0" err="1"/>
              <a:t>от</a:t>
            </a:r>
            <a:r>
              <a:rPr dirty="0"/>
              <a:t> </a:t>
            </a:r>
            <a:r>
              <a:rPr dirty="0" err="1"/>
              <a:t>растительной</a:t>
            </a:r>
            <a:r>
              <a:rPr dirty="0"/>
              <a:t> </a:t>
            </a:r>
            <a:r>
              <a:rPr dirty="0" err="1"/>
              <a:t>пищи</a:t>
            </a:r>
            <a:r>
              <a:rPr dirty="0"/>
              <a:t> </a:t>
            </a:r>
            <a:r>
              <a:rPr dirty="0" err="1"/>
              <a:t>совсем</a:t>
            </a:r>
            <a:r>
              <a:rPr dirty="0"/>
              <a:t> </a:t>
            </a:r>
            <a:r>
              <a:rPr dirty="0" err="1"/>
              <a:t>отказываться</a:t>
            </a:r>
            <a:r>
              <a:rPr dirty="0"/>
              <a:t> </a:t>
            </a:r>
            <a:r>
              <a:rPr dirty="0" err="1"/>
              <a:t>нельзя</a:t>
            </a:r>
            <a:r>
              <a:rPr dirty="0"/>
              <a:t>,  </a:t>
            </a:r>
            <a:r>
              <a:rPr dirty="0" err="1"/>
              <a:t>все</a:t>
            </a:r>
            <a:r>
              <a:rPr dirty="0"/>
              <a:t> </a:t>
            </a:r>
            <a:r>
              <a:rPr dirty="0" smtClean="0"/>
              <a:t>т</a:t>
            </a:r>
            <a:r>
              <a:rPr lang="ru-RU" smtClean="0"/>
              <a:t>а</a:t>
            </a:r>
            <a:r>
              <a:rPr smtClean="0"/>
              <a:t>ки</a:t>
            </a:r>
            <a:r>
              <a:rPr dirty="0" smtClean="0"/>
              <a:t> </a:t>
            </a:r>
            <a:r>
              <a:rPr dirty="0" err="1"/>
              <a:t>плюс</a:t>
            </a:r>
            <a:r>
              <a:rPr dirty="0"/>
              <a:t> в </a:t>
            </a:r>
            <a:r>
              <a:rPr dirty="0" err="1"/>
              <a:t>этой</a:t>
            </a:r>
            <a:r>
              <a:rPr dirty="0"/>
              <a:t>  </a:t>
            </a:r>
            <a:r>
              <a:rPr dirty="0" err="1"/>
              <a:t>еде</a:t>
            </a:r>
            <a:r>
              <a:rPr dirty="0"/>
              <a:t> </a:t>
            </a:r>
            <a:r>
              <a:rPr dirty="0" err="1"/>
              <a:t>есть</a:t>
            </a:r>
            <a:r>
              <a:rPr dirty="0"/>
              <a:t>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 noGrp="1"/>
          </p:cNvSpPr>
          <p:nvPr>
            <p:ph type="title"/>
          </p:nvPr>
        </p:nvSpPr>
        <p:spPr>
          <a:xfrm>
            <a:off x="238125" y="2254250"/>
            <a:ext cx="8229600" cy="2089150"/>
          </a:xfrm>
          <a:prstGeom prst="rect">
            <a:avLst/>
          </a:prstGeom>
          <a:noFill/>
          <a:ln>
            <a:noFill/>
          </a:ln>
        </p:spPr>
        <p:txBody>
          <a:bodyPr wrap="square" anchor="t"/>
          <a:lstStyle/>
          <a:p>
            <a:pPr lvl="0"/>
            <a:r>
              <a:rPr/>
              <a:t>Цель: выяснить какое место занимает в моей семье растительная пища.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 noGrp="1"/>
          </p:cNvSpPr>
          <p:nvPr>
            <p:ph type="title"/>
          </p:nvPr>
        </p:nvSpPr>
        <p:spPr>
          <a:xfrm>
            <a:off x="441325" y="2438400"/>
            <a:ext cx="8229600" cy="3536950"/>
          </a:xfrm>
          <a:prstGeom prst="rect">
            <a:avLst/>
          </a:prstGeom>
          <a:noFill/>
          <a:ln>
            <a:noFill/>
          </a:ln>
        </p:spPr>
        <p:txBody>
          <a:bodyPr wrap="square" anchor="t"/>
          <a:lstStyle/>
          <a:p>
            <a:pPr lvl="0" algn="l"/>
            <a:r>
              <a:rPr dirty="0" err="1"/>
              <a:t>Проблема</a:t>
            </a:r>
            <a:r>
              <a:rPr dirty="0"/>
              <a:t> : </a:t>
            </a:r>
            <a:r>
              <a:rPr dirty="0" err="1" smtClean="0"/>
              <a:t>должна</a:t>
            </a:r>
            <a:r>
              <a:rPr lang="ru-RU" dirty="0" smtClean="0"/>
              <a:t> </a:t>
            </a:r>
            <a:r>
              <a:rPr dirty="0" err="1" smtClean="0"/>
              <a:t>ли</a:t>
            </a:r>
            <a:r>
              <a:rPr dirty="0" smtClean="0"/>
              <a:t> </a:t>
            </a:r>
            <a:r>
              <a:rPr dirty="0" err="1"/>
              <a:t>занимать</a:t>
            </a:r>
            <a:r>
              <a:rPr dirty="0"/>
              <a:t> </a:t>
            </a:r>
            <a:r>
              <a:rPr dirty="0" err="1"/>
              <a:t>первое</a:t>
            </a:r>
            <a:r>
              <a:rPr dirty="0"/>
              <a:t> </a:t>
            </a:r>
            <a:r>
              <a:rPr dirty="0" err="1"/>
              <a:t>место</a:t>
            </a:r>
            <a:r>
              <a:rPr dirty="0"/>
              <a:t> </a:t>
            </a:r>
            <a:r>
              <a:rPr dirty="0" err="1"/>
              <a:t>растительная</a:t>
            </a:r>
            <a:r>
              <a:rPr dirty="0"/>
              <a:t> </a:t>
            </a:r>
            <a:r>
              <a:rPr dirty="0" err="1"/>
              <a:t>пища</a:t>
            </a:r>
            <a:r>
              <a:rPr dirty="0"/>
              <a:t> ?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 noGrp="1"/>
          </p:cNvSpPr>
          <p:nvPr>
            <p:ph type="title"/>
          </p:nvPr>
        </p:nvSpPr>
        <p:spPr>
          <a:xfrm>
            <a:off x="244475" y="2244725"/>
            <a:ext cx="8229600" cy="2695575"/>
          </a:xfrm>
          <a:prstGeom prst="rect">
            <a:avLst/>
          </a:prstGeom>
          <a:noFill/>
          <a:ln>
            <a:noFill/>
          </a:ln>
        </p:spPr>
        <p:txBody>
          <a:bodyPr wrap="square" anchor="t"/>
          <a:lstStyle/>
          <a:p>
            <a:pPr lvl="0" algn="l"/>
            <a:r>
              <a:rPr dirty="0" err="1"/>
              <a:t>Гипотеза</a:t>
            </a:r>
            <a:r>
              <a:rPr dirty="0"/>
              <a:t> : я </a:t>
            </a:r>
            <a:r>
              <a:rPr dirty="0" err="1" smtClean="0"/>
              <a:t>считаю</a:t>
            </a:r>
            <a:r>
              <a:rPr lang="ru-RU" dirty="0" smtClean="0"/>
              <a:t>,</a:t>
            </a:r>
            <a:r>
              <a:rPr dirty="0" smtClean="0"/>
              <a:t> </a:t>
            </a:r>
            <a:r>
              <a:rPr dirty="0" err="1"/>
              <a:t>что</a:t>
            </a:r>
            <a:r>
              <a:rPr dirty="0"/>
              <a:t> </a:t>
            </a:r>
            <a:r>
              <a:rPr dirty="0" err="1"/>
              <a:t>растительная</a:t>
            </a:r>
            <a:r>
              <a:rPr dirty="0"/>
              <a:t> </a:t>
            </a:r>
            <a:r>
              <a:rPr dirty="0" err="1"/>
              <a:t>пища</a:t>
            </a:r>
            <a:r>
              <a:rPr dirty="0"/>
              <a:t> </a:t>
            </a:r>
            <a:r>
              <a:rPr dirty="0" err="1"/>
              <a:t>должна</a:t>
            </a:r>
            <a:r>
              <a:rPr dirty="0"/>
              <a:t> </a:t>
            </a:r>
            <a:r>
              <a:rPr dirty="0" err="1"/>
              <a:t>занимать</a:t>
            </a:r>
            <a:r>
              <a:rPr dirty="0"/>
              <a:t> </a:t>
            </a:r>
            <a:r>
              <a:rPr dirty="0" err="1"/>
              <a:t>первое</a:t>
            </a:r>
            <a:r>
              <a:rPr dirty="0"/>
              <a:t> </a:t>
            </a:r>
            <a:r>
              <a:rPr dirty="0" err="1"/>
              <a:t>место</a:t>
            </a:r>
            <a:r>
              <a:rPr dirty="0"/>
              <a:t> 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 noGrp="1"/>
          </p:cNvSpPr>
          <p:nvPr>
            <p:ph type="title"/>
          </p:nvPr>
        </p:nvSpPr>
        <p:spPr>
          <a:xfrm>
            <a:off x="101600" y="977900"/>
            <a:ext cx="8229600" cy="1146175"/>
          </a:xfrm>
          <a:prstGeom prst="rect">
            <a:avLst/>
          </a:prstGeom>
          <a:noFill/>
          <a:ln>
            <a:noFill/>
          </a:ln>
        </p:spPr>
        <p:txBody>
          <a:bodyPr wrap="square" anchor="t"/>
          <a:lstStyle/>
          <a:p>
            <a:pPr lvl="0" algn="l"/>
            <a:r>
              <a:rPr/>
              <a:t>Мы за здовый образ жизни.</a:t>
            </a:r>
          </a:p>
        </p:txBody>
      </p:sp>
      <p:sp>
        <p:nvSpPr>
          <p:cNvPr id="3" name="Текст 2"/>
          <p:cNvSpPr txBox="1">
            <a:spLocks noGrp="1"/>
          </p:cNvSpPr>
          <p:nvPr>
            <p:ph type="body" idx="1"/>
          </p:nvPr>
        </p:nvSpPr>
        <p:spPr>
          <a:xfrm>
            <a:off x="92075" y="2117725"/>
            <a:ext cx="8229600" cy="4505325"/>
          </a:xfrm>
          <a:prstGeom prst="rect">
            <a:avLst/>
          </a:prstGeom>
          <a:noFill/>
          <a:ln>
            <a:noFill/>
          </a:ln>
        </p:spPr>
        <p:txBody>
          <a:bodyPr wrap="square" anchor="t"/>
          <a:lstStyle/>
          <a:p>
            <a:pPr lvl="0" algn="l"/>
            <a:r>
              <a:rPr/>
              <a:t>​Наша семья за здоровый образ  жизни, поэтому мы иногда сидим  на  диетах.  Я хочу  проверить  какая пищя лутше мясная или  вегетарианская.​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 noGrp="1"/>
          </p:cNvSpPr>
          <p:nvPr>
            <p:ph type="title"/>
          </p:nvPr>
        </p:nvSpPr>
        <p:spPr>
          <a:xfrm>
            <a:off x="508000" y="1397000"/>
            <a:ext cx="8550275" cy="1146175"/>
          </a:xfrm>
          <a:prstGeom prst="rect">
            <a:avLst/>
          </a:prstGeom>
          <a:noFill/>
          <a:ln>
            <a:noFill/>
          </a:ln>
        </p:spPr>
        <p:txBody>
          <a:bodyPr wrap="square" anchor="t"/>
          <a:lstStyle/>
          <a:p>
            <a:pPr lvl="0" algn="l"/>
            <a:r>
              <a:rPr/>
              <a:t>Какие продукты больше всего покупают ротственники, а какие мама.</a:t>
            </a:r>
          </a:p>
        </p:txBody>
      </p:sp>
      <p:sp>
        <p:nvSpPr>
          <p:cNvPr id="3" name="Текст 2"/>
          <p:cNvSpPr txBox="1">
            <a:spLocks noGrp="1"/>
          </p:cNvSpPr>
          <p:nvPr>
            <p:ph type="body" idx="1"/>
          </p:nvPr>
        </p:nvSpPr>
        <p:spPr>
          <a:xfrm>
            <a:off x="501650" y="3375025"/>
            <a:ext cx="8267700" cy="2828925"/>
          </a:xfrm>
          <a:prstGeom prst="rect">
            <a:avLst/>
          </a:prstGeom>
          <a:noFill/>
          <a:ln>
            <a:noFill/>
          </a:ln>
        </p:spPr>
        <p:txBody>
          <a:bodyPr wrap="square" anchor="t"/>
          <a:lstStyle/>
          <a:p>
            <a:pPr lvl="0" algn="l"/>
            <a:r>
              <a:rPr/>
              <a:t>​Мама старается покупать  меньше мяса и побольше фруктов, и овощей.Остальные ротственники   тоже большенство за растительную пищу.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 noGrp="1"/>
          </p:cNvSpPr>
          <p:nvPr>
            <p:ph type="title"/>
          </p:nvPr>
        </p:nvSpPr>
        <p:spPr>
          <a:xfrm>
            <a:off x="95250" y="809625"/>
            <a:ext cx="8229600" cy="1146175"/>
          </a:xfrm>
          <a:prstGeom prst="rect">
            <a:avLst/>
          </a:prstGeom>
          <a:noFill/>
          <a:ln>
            <a:noFill/>
          </a:ln>
        </p:spPr>
        <p:txBody>
          <a:bodyPr wrap="square" anchor="t"/>
          <a:lstStyle/>
          <a:p>
            <a:pPr lvl="0" algn="l"/>
            <a:r>
              <a:rPr/>
              <a:t>План</a:t>
            </a:r>
          </a:p>
        </p:txBody>
      </p:sp>
      <p:sp>
        <p:nvSpPr>
          <p:cNvPr id="3" name="Текст 2"/>
          <p:cNvSpPr txBox="1">
            <a:spLocks noGrp="1"/>
          </p:cNvSpPr>
          <p:nvPr>
            <p:ph type="body" idx="1"/>
          </p:nvPr>
        </p:nvSpPr>
        <p:spPr>
          <a:xfrm>
            <a:off x="174625" y="1600200"/>
            <a:ext cx="8229600" cy="4505325"/>
          </a:xfrm>
          <a:prstGeom prst="rect">
            <a:avLst/>
          </a:prstGeom>
          <a:noFill/>
          <a:ln>
            <a:noFill/>
          </a:ln>
        </p:spPr>
        <p:txBody>
          <a:bodyPr wrap="square" anchor="t"/>
          <a:lstStyle/>
          <a:p>
            <a:pPr lvl="0" algn="l"/>
            <a:r>
              <a:rPr dirty="0"/>
              <a:t>​1)</a:t>
            </a:r>
            <a:r>
              <a:rPr dirty="0" err="1"/>
              <a:t>выяснить</a:t>
            </a:r>
            <a:r>
              <a:rPr dirty="0"/>
              <a:t> </a:t>
            </a:r>
            <a:r>
              <a:rPr dirty="0" err="1"/>
              <a:t>особенности</a:t>
            </a:r>
            <a:r>
              <a:rPr dirty="0"/>
              <a:t> </a:t>
            </a:r>
            <a:r>
              <a:rPr dirty="0" err="1"/>
              <a:t>вегеторианской</a:t>
            </a:r>
            <a:r>
              <a:rPr dirty="0"/>
              <a:t> </a:t>
            </a:r>
            <a:r>
              <a:rPr dirty="0" err="1"/>
              <a:t>пищи</a:t>
            </a:r>
            <a:r>
              <a:rPr dirty="0"/>
              <a:t> .   </a:t>
            </a:r>
            <a:endParaRPr lang="ru-RU" dirty="0" smtClean="0"/>
          </a:p>
          <a:p>
            <a:pPr lvl="0" algn="l"/>
            <a:r>
              <a:rPr dirty="0" smtClean="0"/>
              <a:t> </a:t>
            </a:r>
            <a:r>
              <a:rPr dirty="0"/>
              <a:t>2) </a:t>
            </a:r>
            <a:r>
              <a:rPr dirty="0" err="1"/>
              <a:t>Выяснить</a:t>
            </a:r>
            <a:r>
              <a:rPr dirty="0"/>
              <a:t> </a:t>
            </a:r>
            <a:r>
              <a:rPr dirty="0" err="1"/>
              <a:t>особенности</a:t>
            </a:r>
            <a:r>
              <a:rPr dirty="0"/>
              <a:t> </a:t>
            </a:r>
            <a:r>
              <a:rPr dirty="0" err="1"/>
              <a:t>мясной</a:t>
            </a:r>
            <a:r>
              <a:rPr dirty="0"/>
              <a:t> </a:t>
            </a:r>
            <a:r>
              <a:rPr dirty="0" err="1"/>
              <a:t>диеты</a:t>
            </a:r>
            <a:r>
              <a:rPr dirty="0"/>
              <a:t> </a:t>
            </a:r>
            <a:endParaRPr lang="ru-RU" dirty="0" smtClean="0"/>
          </a:p>
          <a:p>
            <a:pPr lvl="0" algn="l"/>
            <a:r>
              <a:rPr dirty="0" smtClean="0"/>
              <a:t>3</a:t>
            </a:r>
            <a:r>
              <a:rPr dirty="0"/>
              <a:t>) </a:t>
            </a:r>
            <a:r>
              <a:rPr dirty="0" err="1"/>
              <a:t>Какая</a:t>
            </a:r>
            <a:r>
              <a:rPr dirty="0"/>
              <a:t> </a:t>
            </a:r>
            <a:r>
              <a:rPr dirty="0" err="1"/>
              <a:t>пища</a:t>
            </a:r>
            <a:r>
              <a:rPr dirty="0"/>
              <a:t> </a:t>
            </a:r>
            <a:r>
              <a:rPr dirty="0" err="1"/>
              <a:t>усваевается</a:t>
            </a:r>
            <a:r>
              <a:rPr dirty="0"/>
              <a:t> </a:t>
            </a:r>
            <a:r>
              <a:rPr dirty="0" err="1"/>
              <a:t>лучше</a:t>
            </a:r>
            <a:r>
              <a:rPr dirty="0"/>
              <a:t>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 noGrp="1"/>
          </p:cNvSpPr>
          <p:nvPr>
            <p:ph type="title"/>
          </p:nvPr>
        </p:nvSpPr>
        <p:spPr>
          <a:xfrm>
            <a:off x="660400" y="1165225"/>
            <a:ext cx="8229600" cy="1146175"/>
          </a:xfrm>
          <a:prstGeom prst="rect">
            <a:avLst/>
          </a:prstGeom>
          <a:noFill/>
          <a:ln>
            <a:noFill/>
          </a:ln>
        </p:spPr>
        <p:txBody>
          <a:bodyPr wrap="square" anchor="t"/>
          <a:lstStyle/>
          <a:p>
            <a:pPr lvl="0" algn="l"/>
            <a:r>
              <a:rPr/>
              <a:t>Плюсы вегеторианской пищи</a:t>
            </a:r>
          </a:p>
        </p:txBody>
      </p:sp>
      <p:sp>
        <p:nvSpPr>
          <p:cNvPr id="3" name="Текст 2"/>
          <p:cNvSpPr txBox="1">
            <a:spLocks noGrp="1"/>
          </p:cNvSpPr>
          <p:nvPr>
            <p:ph type="body" idx="1"/>
          </p:nvPr>
        </p:nvSpPr>
        <p:spPr>
          <a:xfrm>
            <a:off x="434975" y="2746375"/>
            <a:ext cx="8229600" cy="3670300"/>
          </a:xfrm>
          <a:prstGeom prst="rect">
            <a:avLst/>
          </a:prstGeom>
          <a:noFill/>
          <a:ln>
            <a:noFill/>
          </a:ln>
        </p:spPr>
        <p:txBody>
          <a:bodyPr wrap="square" anchor="t"/>
          <a:lstStyle/>
          <a:p>
            <a:pPr lvl="0" algn="l"/>
            <a:r>
              <a:rPr/>
              <a:t>Органичное количество животных жиров и повышенное.</a:t>
            </a:r>
          </a:p>
          <a:p>
            <a:pPr lvl="0" algn="l"/>
            <a:r>
              <a:rPr/>
              <a:t>​Много клетчатки.</a:t>
            </a:r>
          </a:p>
          <a:p>
            <a:pPr lvl="0" algn="l"/>
            <a:r>
              <a:rPr/>
              <a:t>​Понижает уровень холестерина крови.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 noGrp="1"/>
          </p:cNvSpPr>
          <p:nvPr>
            <p:ph type="title"/>
          </p:nvPr>
        </p:nvSpPr>
        <p:spPr>
          <a:xfrm>
            <a:off x="838200" y="946150"/>
            <a:ext cx="8229600" cy="1146175"/>
          </a:xfrm>
          <a:prstGeom prst="rect">
            <a:avLst/>
          </a:prstGeom>
          <a:noFill/>
          <a:ln>
            <a:noFill/>
          </a:ln>
        </p:spPr>
        <p:txBody>
          <a:bodyPr wrap="square" anchor="t"/>
          <a:lstStyle/>
          <a:p>
            <a:pPr lvl="0" algn="l"/>
            <a:r>
              <a:rPr/>
              <a:t>Минусы вегеторианской пищи .</a:t>
            </a:r>
          </a:p>
        </p:txBody>
      </p:sp>
      <p:sp>
        <p:nvSpPr>
          <p:cNvPr id="3" name="Текст 2"/>
          <p:cNvSpPr txBox="1">
            <a:spLocks noGrp="1"/>
          </p:cNvSpPr>
          <p:nvPr>
            <p:ph type="body" idx="1"/>
          </p:nvPr>
        </p:nvSpPr>
        <p:spPr>
          <a:xfrm>
            <a:off x="168275" y="2152650"/>
            <a:ext cx="8804275" cy="4692650"/>
          </a:xfrm>
          <a:prstGeom prst="rect">
            <a:avLst/>
          </a:prstGeom>
          <a:noFill/>
          <a:ln>
            <a:noFill/>
          </a:ln>
        </p:spPr>
        <p:txBody>
          <a:bodyPr wrap="square" anchor="t"/>
          <a:lstStyle/>
          <a:p>
            <a:pPr lvl="0" algn="l"/>
            <a:r>
              <a:rPr dirty="0" err="1"/>
              <a:t>Не</a:t>
            </a:r>
            <a:r>
              <a:rPr dirty="0"/>
              <a:t> </a:t>
            </a:r>
            <a:r>
              <a:rPr dirty="0" err="1"/>
              <a:t>хватает</a:t>
            </a:r>
            <a:r>
              <a:rPr dirty="0"/>
              <a:t> </a:t>
            </a:r>
            <a:r>
              <a:rPr dirty="0" err="1"/>
              <a:t>железа</a:t>
            </a:r>
            <a:r>
              <a:rPr dirty="0"/>
              <a:t>.</a:t>
            </a:r>
          </a:p>
          <a:p>
            <a:pPr lvl="0" algn="l"/>
            <a:r>
              <a:rPr dirty="0"/>
              <a:t>​</a:t>
            </a:r>
            <a:r>
              <a:rPr dirty="0" err="1"/>
              <a:t>Не</a:t>
            </a:r>
            <a:r>
              <a:rPr dirty="0"/>
              <a:t> </a:t>
            </a:r>
            <a:r>
              <a:rPr dirty="0" err="1"/>
              <a:t>является</a:t>
            </a:r>
            <a:r>
              <a:rPr dirty="0"/>
              <a:t> </a:t>
            </a:r>
            <a:r>
              <a:rPr dirty="0" err="1"/>
              <a:t>полноценным</a:t>
            </a:r>
            <a:r>
              <a:rPr dirty="0"/>
              <a:t> </a:t>
            </a:r>
            <a:r>
              <a:rPr dirty="0" err="1"/>
              <a:t>растительный</a:t>
            </a:r>
            <a:r>
              <a:rPr dirty="0"/>
              <a:t> </a:t>
            </a:r>
            <a:r>
              <a:rPr dirty="0" err="1"/>
              <a:t>белок</a:t>
            </a:r>
            <a:r>
              <a:rPr dirty="0"/>
              <a:t>.</a:t>
            </a:r>
          </a:p>
          <a:p>
            <a:pPr lvl="0" algn="l"/>
            <a:r>
              <a:rPr dirty="0"/>
              <a:t>​</a:t>
            </a:r>
            <a:r>
              <a:rPr dirty="0" err="1"/>
              <a:t>понижается</a:t>
            </a:r>
            <a:r>
              <a:rPr dirty="0"/>
              <a:t> </a:t>
            </a:r>
            <a:r>
              <a:rPr dirty="0" err="1"/>
              <a:t>уровень</a:t>
            </a:r>
            <a:r>
              <a:rPr dirty="0"/>
              <a:t> </a:t>
            </a:r>
            <a:r>
              <a:rPr dirty="0" err="1"/>
              <a:t>тестостеронна</a:t>
            </a:r>
            <a:r>
              <a:rPr dirty="0"/>
              <a:t>.</a:t>
            </a:r>
          </a:p>
          <a:p>
            <a:pPr lvl="0" algn="l"/>
            <a:r>
              <a:rPr dirty="0"/>
              <a:t>​</a:t>
            </a:r>
            <a:r>
              <a:rPr dirty="0" err="1" smtClean="0"/>
              <a:t>Вег</a:t>
            </a:r>
            <a:r>
              <a:rPr lang="ru-RU" dirty="0" smtClean="0"/>
              <a:t>и</a:t>
            </a:r>
            <a:r>
              <a:rPr dirty="0" smtClean="0"/>
              <a:t>т</a:t>
            </a:r>
            <a:r>
              <a:rPr lang="ru-RU" dirty="0" smtClean="0"/>
              <a:t>а</a:t>
            </a:r>
            <a:r>
              <a:rPr dirty="0" err="1" smtClean="0"/>
              <a:t>рианская</a:t>
            </a:r>
            <a:r>
              <a:rPr dirty="0" smtClean="0"/>
              <a:t> </a:t>
            </a:r>
            <a:r>
              <a:rPr dirty="0" err="1"/>
              <a:t>пища</a:t>
            </a:r>
            <a:r>
              <a:rPr dirty="0"/>
              <a:t> </a:t>
            </a:r>
            <a:r>
              <a:rPr dirty="0" err="1"/>
              <a:t>может</a:t>
            </a:r>
            <a:r>
              <a:rPr dirty="0"/>
              <a:t> </a:t>
            </a:r>
            <a:r>
              <a:rPr dirty="0" err="1"/>
              <a:t>привести</a:t>
            </a:r>
            <a:r>
              <a:rPr dirty="0"/>
              <a:t> к </a:t>
            </a:r>
            <a:r>
              <a:rPr lang="ru-RU" dirty="0" err="1" smtClean="0"/>
              <a:t>п</a:t>
            </a:r>
            <a:r>
              <a:rPr dirty="0" err="1" smtClean="0"/>
              <a:t>роблемам</a:t>
            </a:r>
            <a:r>
              <a:rPr dirty="0" smtClean="0"/>
              <a:t> </a:t>
            </a:r>
            <a:r>
              <a:rPr dirty="0"/>
              <a:t>с  </a:t>
            </a:r>
            <a:r>
              <a:rPr dirty="0" err="1" smtClean="0"/>
              <a:t>им</a:t>
            </a:r>
            <a:r>
              <a:rPr lang="ru-RU" dirty="0" smtClean="0"/>
              <a:t>м</a:t>
            </a:r>
            <a:r>
              <a:rPr dirty="0" err="1" smtClean="0"/>
              <a:t>унитетом</a:t>
            </a:r>
            <a:r>
              <a:rPr dirty="0" smtClean="0"/>
              <a:t> </a:t>
            </a:r>
            <a:r>
              <a:rPr dirty="0"/>
              <a:t>, и  </a:t>
            </a:r>
            <a:r>
              <a:rPr dirty="0" err="1" smtClean="0"/>
              <a:t>соответ</a:t>
            </a:r>
            <a:r>
              <a:rPr lang="ru-RU" dirty="0" err="1" smtClean="0"/>
              <a:t>ст</a:t>
            </a:r>
            <a:r>
              <a:rPr dirty="0" err="1" smtClean="0"/>
              <a:t>венно</a:t>
            </a:r>
            <a:r>
              <a:rPr lang="ru-RU" dirty="0" smtClean="0"/>
              <a:t>,</a:t>
            </a:r>
            <a:r>
              <a:rPr dirty="0" smtClean="0"/>
              <a:t> </a:t>
            </a:r>
            <a:r>
              <a:rPr dirty="0"/>
              <a:t>к </a:t>
            </a:r>
            <a:r>
              <a:rPr dirty="0" err="1"/>
              <a:t>постоянным</a:t>
            </a:r>
            <a:r>
              <a:rPr dirty="0"/>
              <a:t> </a:t>
            </a:r>
            <a:r>
              <a:rPr dirty="0" err="1"/>
              <a:t>простудам</a:t>
            </a:r>
            <a:r>
              <a:rPr dirty="0"/>
              <a:t>.​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1D08D00C20F03649A4028BDB14BA643A" ma:contentTypeVersion="49" ma:contentTypeDescription="Создание документа." ma:contentTypeScope="" ma:versionID="43a92da0f64768d6aac47aac1f59e7c0">
  <xsd:schema xmlns:xsd="http://www.w3.org/2001/XMLSchema" xmlns:xs="http://www.w3.org/2001/XMLSchema" xmlns:p="http://schemas.microsoft.com/office/2006/metadata/properties" xmlns:ns2="4a252ca3-5a62-4c1c-90a6-29f4710e47f8" targetNamespace="http://schemas.microsoft.com/office/2006/metadata/properties" ma:root="true" ma:fieldsID="45d92a831f630846e920fd49d9864d72" ns2:_="">
    <xsd:import namespace="4a252ca3-5a62-4c1c-90a6-29f4710e47f8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a252ca3-5a62-4c1c-90a6-29f4710e47f8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Общий доступ с использованием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_dlc_DocId" ma:index="9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10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1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pe:Receivers xmlns:spe="http://schemas.microsoft.com/sharepoint/events"/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4a252ca3-5a62-4c1c-90a6-29f4710e47f8">AWJJH2MPE6E2-1031376154-21</_dlc_DocId>
    <_dlc_DocIdUrl xmlns="4a252ca3-5a62-4c1c-90a6-29f4710e47f8">
      <Url>http://xn--44-6kcadhwnl3cfdx.xn--p1ai/Kostroma_EDU/kos-sch-29/29-old/_layouts/15/DocIdRedir.aspx?ID=AWJJH2MPE6E2-1031376154-21</Url>
      <Description>AWJJH2MPE6E2-1031376154-21</Description>
    </_dlc_DocIdUrl>
  </documentManagement>
</p:properties>
</file>

<file path=customXml/itemProps1.xml><?xml version="1.0" encoding="utf-8"?>
<ds:datastoreItem xmlns:ds="http://schemas.openxmlformats.org/officeDocument/2006/customXml" ds:itemID="{1EA18B7A-B929-4E11-9C40-1C5E5477D493}"/>
</file>

<file path=customXml/itemProps2.xml><?xml version="1.0" encoding="utf-8"?>
<ds:datastoreItem xmlns:ds="http://schemas.openxmlformats.org/officeDocument/2006/customXml" ds:itemID="{C591E01C-7623-45AC-9E20-C2C7114C6BC9}"/>
</file>

<file path=customXml/itemProps3.xml><?xml version="1.0" encoding="utf-8"?>
<ds:datastoreItem xmlns:ds="http://schemas.openxmlformats.org/officeDocument/2006/customXml" ds:itemID="{A4DA3CB1-DAF5-4572-BD30-1D270F859CAE}"/>
</file>

<file path=customXml/itemProps4.xml><?xml version="1.0" encoding="utf-8"?>
<ds:datastoreItem xmlns:ds="http://schemas.openxmlformats.org/officeDocument/2006/customXml" ds:itemID="{5C9CB2BA-BD0E-40F9-AC16-09195C93DB13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462</Words>
  <Application>Microsoft Office PowerPoint</Application>
  <PresentationFormat>Экран (4:3)</PresentationFormat>
  <Paragraphs>39</Paragraphs>
  <Slides>15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Default Design</vt:lpstr>
      <vt:lpstr>Исследовательский проект </vt:lpstr>
      <vt:lpstr>Цель: выяснить какое место занимает в моей семье растительная пища.</vt:lpstr>
      <vt:lpstr>Проблема : должна ли занимать первое место растительная пища ?</vt:lpstr>
      <vt:lpstr>Гипотеза : я считаю, что растительная пища должна занимать первое место .</vt:lpstr>
      <vt:lpstr>Мы за здовый образ жизни.</vt:lpstr>
      <vt:lpstr>Какие продукты больше всего покупают ротственники, а какие мама.</vt:lpstr>
      <vt:lpstr>План</vt:lpstr>
      <vt:lpstr>Плюсы вегеторианской пищи</vt:lpstr>
      <vt:lpstr>Минусы вегеторианской пищи .</vt:lpstr>
      <vt:lpstr>Плюсы для мясоедов</vt:lpstr>
      <vt:lpstr>Слайд 11</vt:lpstr>
      <vt:lpstr>Минусы для мясоедов</vt:lpstr>
      <vt:lpstr>Какая пища  усваивается лучше.</vt:lpstr>
      <vt:lpstr>Семейный вывод.</vt:lpstr>
      <vt:lpstr>Вывод: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Исследовательский проект </dc:title>
  <cp:lastModifiedBy>Евгений</cp:lastModifiedBy>
  <cp:revision>1</cp:revision>
  <dcterms:modified xsi:type="dcterms:W3CDTF">2015-04-18T12:01:28Z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0x0101001D08D00C20F03649A4028BDB14BA643A</vt:lpwstr>
  </property>
  <property fmtid="{D5CDD505-2E9C-101B-9397-08002B2CF9AE}" pid="3" name="_dlc_DocIdItemGuid">
    <vt:lpwstr>2c08a0e2-d913-4644-a84f-aba377c8aa6c</vt:lpwstr>
  </property>
</Properties>
</file>