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1C1FC0-DE73-4ECB-B0BB-87FAB9671AC0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30279C-83F2-4D4C-9E42-32B7A87954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порядок </a:t>
            </a:r>
            <a:r>
              <a:rPr lang="ru-RU" sz="4800" b="1" dirty="0" smtClean="0">
                <a:solidFill>
                  <a:srgbClr val="C00000"/>
                </a:solidFill>
              </a:rPr>
              <a:t>приема 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в 10 классы в </a:t>
            </a:r>
            <a:r>
              <a:rPr lang="ru-RU" sz="4800" b="1" dirty="0" smtClean="0">
                <a:solidFill>
                  <a:srgbClr val="C00000"/>
                </a:solidFill>
              </a:rPr>
              <a:t>2023 </a:t>
            </a:r>
            <a:r>
              <a:rPr lang="ru-RU" sz="4800" b="1" dirty="0" smtClean="0">
                <a:solidFill>
                  <a:srgbClr val="C00000"/>
                </a:solidFill>
              </a:rPr>
              <a:t>году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Родительское собрание</a:t>
            </a:r>
          </a:p>
          <a:p>
            <a:r>
              <a:rPr lang="ru-RU" b="1" dirty="0" smtClean="0"/>
              <a:t>06.12.2022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358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Порядок приема в 10 классы в </a:t>
            </a:r>
            <a:r>
              <a:rPr lang="ru-RU" dirty="0" smtClean="0"/>
              <a:t>2023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x-none" sz="2800" b="1" smtClean="0"/>
              <a:t>Положение о </a:t>
            </a:r>
            <a:r>
              <a:rPr lang="ru-RU" sz="3200" b="1" dirty="0" smtClean="0"/>
              <a:t>социально-экономическом </a:t>
            </a:r>
            <a:r>
              <a:rPr lang="x-none" sz="2800" b="1" smtClean="0"/>
              <a:t>профильном классе на уровне среднего общего образования </a:t>
            </a:r>
            <a:endParaRPr lang="ru-RU" sz="2800" b="1" dirty="0" smtClean="0"/>
          </a:p>
          <a:p>
            <a:r>
              <a:rPr lang="x-none" sz="2800" b="1" smtClean="0"/>
              <a:t>Положение о </a:t>
            </a:r>
            <a:r>
              <a:rPr lang="ru-RU" sz="3200" b="1" dirty="0" smtClean="0"/>
              <a:t>педагогическом классе </a:t>
            </a:r>
            <a:r>
              <a:rPr lang="ru-RU" sz="2800" b="1" dirty="0" smtClean="0"/>
              <a:t>(</a:t>
            </a:r>
            <a:r>
              <a:rPr lang="x-none" sz="2800" b="1" smtClean="0"/>
              <a:t>гуманитарн</a:t>
            </a:r>
            <a:r>
              <a:rPr lang="ru-RU" sz="2800" b="1" dirty="0" err="1" smtClean="0"/>
              <a:t>ый</a:t>
            </a:r>
            <a:r>
              <a:rPr lang="ru-RU" sz="2800" b="1" dirty="0" smtClean="0"/>
              <a:t> </a:t>
            </a:r>
            <a:r>
              <a:rPr lang="x-none" sz="2800" b="1" smtClean="0"/>
              <a:t>профил</a:t>
            </a:r>
            <a:r>
              <a:rPr lang="ru-RU" sz="2800" b="1" dirty="0" err="1" smtClean="0"/>
              <a:t>ь</a:t>
            </a:r>
            <a:r>
              <a:rPr lang="ru-RU" sz="2800" b="1" dirty="0" smtClean="0"/>
              <a:t>) </a:t>
            </a:r>
            <a:r>
              <a:rPr lang="x-none" sz="2800" b="1" smtClean="0"/>
              <a:t>на уровне среднего общего образования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 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Социально-экономический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Математика</a:t>
            </a:r>
          </a:p>
          <a:p>
            <a:pPr>
              <a:buNone/>
            </a:pPr>
            <a:r>
              <a:rPr lang="ru-RU" sz="4000" dirty="0" smtClean="0"/>
              <a:t>Экономика</a:t>
            </a:r>
          </a:p>
          <a:p>
            <a:pPr>
              <a:buNone/>
            </a:pPr>
            <a:r>
              <a:rPr lang="ru-RU" sz="4000" dirty="0" smtClean="0"/>
              <a:t>География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Гуманитарный профиль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Литература</a:t>
            </a:r>
          </a:p>
          <a:p>
            <a:pPr>
              <a:buNone/>
            </a:pPr>
            <a:r>
              <a:rPr lang="ru-RU" sz="4000" dirty="0" smtClean="0"/>
              <a:t>История </a:t>
            </a:r>
          </a:p>
          <a:p>
            <a:pPr>
              <a:buNone/>
            </a:pPr>
            <a:r>
              <a:rPr lang="ru-RU" sz="4000" dirty="0" smtClean="0"/>
              <a:t>Право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b="1" dirty="0" smtClean="0"/>
              <a:t>Порядок приема учащихся в социально- экономический  профильный класс (пункт 2.5 Положения)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Индивидуальный отбор учащихся</a:t>
            </a:r>
            <a:r>
              <a:rPr lang="ru-RU" b="1" dirty="0" smtClean="0"/>
              <a:t> </a:t>
            </a:r>
            <a:r>
              <a:rPr lang="ru-RU" dirty="0" smtClean="0"/>
              <a:t>в социально- экономический профильный класс осуществляется комиссией путем составления рейтинга обучающихся, в том числе учитывающего:</a:t>
            </a:r>
          </a:p>
          <a:p>
            <a:pPr algn="just"/>
            <a:r>
              <a:rPr lang="ru-RU" dirty="0" smtClean="0"/>
              <a:t>средний балл итоговых отметок «хорошо» и «отлично» за 9 класс;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обязательным экзаменам (русский язык и математика);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экзаменам по выбору соответствующей направленности (обществознание, география, информатика) за курс основного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Порядок приема учащихся в педагогический класс гуманитарного профиля (пункт 2.5 Положения)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Индивидуальный отбор учащихся</a:t>
            </a:r>
            <a:r>
              <a:rPr lang="ru-RU" b="1" dirty="0" smtClean="0"/>
              <a:t> </a:t>
            </a:r>
            <a:r>
              <a:rPr lang="ru-RU" dirty="0" smtClean="0"/>
              <a:t>в педагогический класс гуманитарного профиля осуществляется комиссией путем составления рейтинга обучающихся, в том числе учитывающего:</a:t>
            </a:r>
          </a:p>
          <a:p>
            <a:pPr algn="just"/>
            <a:r>
              <a:rPr lang="ru-RU" dirty="0" smtClean="0"/>
              <a:t>средний балл итоговых отметок «хорошо» и «отлично» за 9 класс;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обязательным экзаменам (русский язык и математика);</a:t>
            </a:r>
          </a:p>
          <a:p>
            <a:pPr algn="just"/>
            <a:r>
              <a:rPr lang="ru-RU" dirty="0" smtClean="0"/>
              <a:t>результаты государственной итоговой аттестации учащегося за 9 класс по экзаменам по выбору соответствующей направленности (история, литература, обществознание, английский язык) за курс основного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Преимущественным правом поступления пользуются: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выпускники 9-х классов, наиболее успешно прошедшие государственную (итоговую) аттестацию за курс основного общего образования, имеющие результаты ГИА «4» или «5» по обязательным экзаменам (русский язык и математика); </a:t>
            </a:r>
          </a:p>
          <a:p>
            <a:r>
              <a:rPr lang="ru-RU" dirty="0" smtClean="0"/>
              <a:t>имеющие результаты ГИА «4» или «5» по выбранным профильным предметам;</a:t>
            </a:r>
          </a:p>
          <a:p>
            <a:r>
              <a:rPr lang="ru-RU" dirty="0" smtClean="0"/>
              <a:t>победители и призеры муниципальных и региональных олимпиад, научно-практических конференций, интеллектуальных конкурсов по соответствующим профильным предметам.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26674-2669-4B24-85CA-6D45FBB58281}"/>
</file>

<file path=customXml/itemProps2.xml><?xml version="1.0" encoding="utf-8"?>
<ds:datastoreItem xmlns:ds="http://schemas.openxmlformats.org/officeDocument/2006/customXml" ds:itemID="{E095C57B-7910-4BCE-B99B-2123A5812EF3}"/>
</file>

<file path=customXml/itemProps3.xml><?xml version="1.0" encoding="utf-8"?>
<ds:datastoreItem xmlns:ds="http://schemas.openxmlformats.org/officeDocument/2006/customXml" ds:itemID="{CB6E9833-468F-4FDB-B6EF-2266C059DA2A}"/>
</file>

<file path=customXml/itemProps4.xml><?xml version="1.0" encoding="utf-8"?>
<ds:datastoreItem xmlns:ds="http://schemas.openxmlformats.org/officeDocument/2006/customXml" ds:itemID="{7382426B-7293-4A42-8363-09F497645F02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</TotalTime>
  <Words>292</Words>
  <Application>Microsoft Office PowerPoint</Application>
  <PresentationFormat>Произвольный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порядок приема  в 10 классы в 2023 году</vt:lpstr>
      <vt:lpstr>Порядок приема в 10 классы в 2023 году</vt:lpstr>
      <vt:lpstr>Социально-экономический профиль</vt:lpstr>
      <vt:lpstr>Гуманитарный профиль</vt:lpstr>
      <vt:lpstr>Порядок приема учащихся в социально- экономический  профильный класс (пункт 2.5 Положения) </vt:lpstr>
      <vt:lpstr>  Порядок приема учащихся в педагогический класс гуманитарного профиля (пункт 2.5 Положения)   </vt:lpstr>
      <vt:lpstr> Преимущественным правом поступления пользуются: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Расписание ОГЭ и ГВЭ</dc:title>
  <dc:creator>Михаил Засорин</dc:creator>
  <cp:lastModifiedBy>Администратор</cp:lastModifiedBy>
  <cp:revision>15</cp:revision>
  <dcterms:created xsi:type="dcterms:W3CDTF">2022-04-04T19:04:02Z</dcterms:created>
  <dcterms:modified xsi:type="dcterms:W3CDTF">2022-12-06T10:55:47Z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