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2" autoAdjust="0"/>
    <p:restoredTop sz="94590"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42D63FE-53F0-44E4-8789-128F9573352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2D63FE-53F0-44E4-8789-128F957335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2D63FE-53F0-44E4-8789-128F957335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42D63FE-53F0-44E4-8789-128F957335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42D63FE-53F0-44E4-8789-128F95733527}"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42D63FE-53F0-44E4-8789-128F957335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42D63FE-53F0-44E4-8789-128F95733527}"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2D63FE-53F0-44E4-8789-128F957335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2D63FE-53F0-44E4-8789-128F957335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2D63FE-53F0-44E4-8789-128F957335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6AA7D88-DC48-4749-B618-8ADBF49B6A40}"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42D63FE-53F0-44E4-8789-128F95733527}"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AA7D88-DC48-4749-B618-8ADBF49B6A40}" type="datetimeFigureOut">
              <a:rPr lang="ru-RU" smtClean="0"/>
              <a:pPr/>
              <a:t>29.11.2015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42D63FE-53F0-44E4-8789-128F95733527}"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u.wikipedia.org/wiki/%D0%90%D1%84%D0%B8%D0%BD%D1%8B" TargetMode="External"/><Relationship Id="rId13" Type="http://schemas.openxmlformats.org/officeDocument/2006/relationships/hyperlink" Target="https://ru.wikipedia.org/wiki/%D0%94%D0%B0%D0%BB%D1%8C%D0%BD%D0%B8%D0%B9_%D0%92%D0%BE%D1%81%D1%82%D0%BE%D0%BA_%D0%A0%D0%BE%D1%81%D1%81%D0%B8%D0%B8" TargetMode="External"/><Relationship Id="rId18" Type="http://schemas.openxmlformats.org/officeDocument/2006/relationships/hyperlink" Target="https://ru.wikipedia.org/wiki/%D0%92%D0%B5%D0%B4%D0%BE%D0%BC%D0%BE%D1%81%D1%82%D0%B8" TargetMode="External"/><Relationship Id="rId3" Type="http://schemas.openxmlformats.org/officeDocument/2006/relationships/hyperlink" Target="https://ru.wikipedia.org/wiki/%D0%9E%D0%BB%D0%B8%D0%BC%D0%BF%D0%B8%D0%B9%D1%81%D0%BA%D0%B8%D0%B9_%D0%BE%D0%B3%D0%BE%D0%BD%D1%8C" TargetMode="External"/><Relationship Id="rId7" Type="http://schemas.openxmlformats.org/officeDocument/2006/relationships/hyperlink" Target="https://ru.wikipedia.org/wiki/2014_%D0%B3%D0%BE%D0%B4" TargetMode="External"/><Relationship Id="rId12" Type="http://schemas.openxmlformats.org/officeDocument/2006/relationships/hyperlink" Target="https://ru.wikipedia.org/wiki/%D0%92%D0%BB%D0%B0%D0%B4%D0%B8%D0%B2%D0%BE%D1%81%D1%82%D0%BE%D0%BA" TargetMode="External"/><Relationship Id="rId17" Type="http://schemas.openxmlformats.org/officeDocument/2006/relationships/hyperlink" Target="https://ru.wikipedia.org/wiki/%D0%A1%D0%B5%D0%B2%D0%B5%D1%80%D0%BD%D1%8B%D0%B9_%D0%BF%D0%BE%D0%BB%D1%8E%D1%81" TargetMode="External"/><Relationship Id="rId2" Type="http://schemas.openxmlformats.org/officeDocument/2006/relationships/hyperlink" Target="https://ru.wikipedia.org/wiki/%D0%AD%D1%81%D1%82%D0%B0%D1%84%D0%B5%D1%82%D0%B0_%D0%9E%D0%BB%D0%B8%D0%BC%D0%BF%D0%B8%D0%B9%D1%81%D0%BA%D0%BE%D0%B3%D0%BE_%D0%BE%D0%B3%D0%BD%D1%8F_%D0%B7%D0%B8%D0%BC%D0%BD%D0%B8%D1%85_%D0%9E%D0%BB%D0%B8%D0%BC%D0%BF%D0%B8%D0%B9%D1%81%D0%BA%D0%B8%D1%85_%D0%B8%D0%B3%D1%80_2014" TargetMode="External"/><Relationship Id="rId16" Type="http://schemas.openxmlformats.org/officeDocument/2006/relationships/hyperlink" Target="https://ru.wikipedia.org/wiki/%D0%AD%D0%BB%D1%8C%D0%B1%D1%80%D1%83%D1%81" TargetMode="External"/><Relationship Id="rId20" Type="http://schemas.openxmlformats.org/officeDocument/2006/relationships/hyperlink" Target="https://ru.wikipedia.org/wiki/%D0%9A%D1%80%D0%B0%D1%81%D0%BD%D0%BE%D1%8F%D1%80%D1%81%D0%BA%D0%B8%D0%B9_%D0%BC%D0%B0%D1%88%D0%B8%D0%BD%D0%BE%D1%81%D1%82%D1%80%D0%BE%D0%B8%D1%82%D0%B5%D0%BB%D1%8C%D0%BD%D1%8B%D0%B9_%D0%B7%D0%B0%D0%B2%D0%BE%D0%B4" TargetMode="External"/><Relationship Id="rId1" Type="http://schemas.openxmlformats.org/officeDocument/2006/relationships/slideLayout" Target="../slideLayouts/slideLayout2.xml"/><Relationship Id="rId6" Type="http://schemas.openxmlformats.org/officeDocument/2006/relationships/hyperlink" Target="https://ru.wikipedia.org/wiki/7_%D1%84%D0%B5%D0%B2%D1%80%D0%B0%D0%BB%D1%8F" TargetMode="External"/><Relationship Id="rId11" Type="http://schemas.openxmlformats.org/officeDocument/2006/relationships/hyperlink" Target="https://ru.wikipedia.org/wiki/%D0%A1%D0%B5%D0%B2%D0%B5%D1%80%D0%BE-%D0%97%D0%B0%D0%BF%D0%B0%D0%B4%D0%BD%D1%8B%D0%B9_%D1%84%D0%B5%D0%B4%D0%B5%D1%80%D0%B0%D0%BB%D1%8C%D0%BD%D1%8B%D0%B9_%D0%BE%D0%BA%D1%80%D1%83%D0%B3" TargetMode="External"/><Relationship Id="rId5" Type="http://schemas.openxmlformats.org/officeDocument/2006/relationships/hyperlink" Target="https://ru.wikipedia.org/wiki/2013_%D0%B3%D0%BE%D0%B4" TargetMode="External"/><Relationship Id="rId15" Type="http://schemas.openxmlformats.org/officeDocument/2006/relationships/hyperlink" Target="https://ru.wikipedia.org/wiki/%D0%91%D0%B0%D0%B9%D0%BA%D0%B0%D0%BB" TargetMode="External"/><Relationship Id="rId10" Type="http://schemas.openxmlformats.org/officeDocument/2006/relationships/hyperlink" Target="https://ru.wikipedia.org/wiki/%D0%A6%D0%B5%D0%BD%D1%82%D1%80%D0%B0%D0%BB%D1%8C%D0%BD%D1%8B%D0%B9_%D1%84%D0%B5%D0%B4%D0%B5%D1%80%D0%B0%D0%BB%D1%8C%D0%BD%D1%8B%D0%B9_%D0%BE%D0%BA%D1%80%D1%83%D0%B3" TargetMode="External"/><Relationship Id="rId19" Type="http://schemas.openxmlformats.org/officeDocument/2006/relationships/hyperlink" Target="https://ru.wikipedia.org/wiki/%D0%A4%D0%B0%D0%BA%D0%B5%D0%BB" TargetMode="External"/><Relationship Id="rId4" Type="http://schemas.openxmlformats.org/officeDocument/2006/relationships/hyperlink" Target="https://ru.wikipedia.org/wiki/7_%D0%BE%D0%BA%D1%82%D1%8F%D0%B1%D1%80%D1%8F" TargetMode="External"/><Relationship Id="rId9" Type="http://schemas.openxmlformats.org/officeDocument/2006/relationships/hyperlink" Target="https://ru.wikipedia.org/wiki/%D0%A1%D0%B0%D0%BD%D0%BA%D1%82-%D0%9F%D0%B5%D1%82%D0%B5%D1%80%D0%B1%D1%83%D1%80%D0%B3" TargetMode="External"/><Relationship Id="rId14" Type="http://schemas.openxmlformats.org/officeDocument/2006/relationships/hyperlink" Target="https://ru.wikipedia.org/wiki/%D0%AD%D0%BB%D0%B8%D1%81%D1%82%D0%B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ru.wikipedia.org/wiki/%D0%AD%D1%81%D1%82%D0%B0%D1%84%D0%B5%D1%82%D0%B0_%D0%9E%D0%BB%D0%B8%D0%BC%D0%BF%D0%B8%D0%B9%D1%81%D0%BA%D0%BE%D0%B3%D0%BE_%D0%BE%D0%B3%D0%BD%D1%8F_%D0%B7%D0%B8%D0%BC%D0%BD%D0%B8%D1%85_%D0%9E%D0%BB%D0%B8%D0%BC%D0%BF%D0%B8%D0%B9%D1%81%D0%BA%D0%B8%D1%85_%D0%B8%D0%B3%D1%80_201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ru.wikipedia.org/wiki/%D0%9C%D0%B5%D0%B6%D0%B4%D1%83%D0%BD%D0%B0%D1%80%D0%BE%D0%B4%D0%BD%D1%8B%D0%B9_%D0%BE%D0%BB%D0%B8%D0%BC%D0%BF%D0%B8%D0%B9%D1%81%D0%BA%D0%B8%D0%B9_%D0%BA%D0%BE%D0%BC%D0%B8%D1%82%D0%B5%D1%82" TargetMode="External"/><Relationship Id="rId7" Type="http://schemas.openxmlformats.org/officeDocument/2006/relationships/image" Target="../media/image12.jpeg"/><Relationship Id="rId2" Type="http://schemas.openxmlformats.org/officeDocument/2006/relationships/hyperlink" Target="https://ru.wikipedia.org/wiki/%D0%A1%D0%B0%D0%BD%D0%BA%D1%82-%D0%9F%D0%B5%D1%82%D0%B5%D1%80%D0%B1%D1%83%D1%80%D0%B3" TargetMode="External"/><Relationship Id="rId1" Type="http://schemas.openxmlformats.org/officeDocument/2006/relationships/slideLayout" Target="../slideLayouts/slideLayout4.xml"/><Relationship Id="rId6" Type="http://schemas.openxmlformats.org/officeDocument/2006/relationships/hyperlink" Target="https://commons.wikimedia.org/wiki/File:SochiOlympicMedals.jpg?uselang=ru" TargetMode="External"/><Relationship Id="rId5" Type="http://schemas.openxmlformats.org/officeDocument/2006/relationships/hyperlink" Target="https://ru.wikipedia.org/wiki/%D0%90%D0%B4%D0%B0%D0%BC%D0%B0%D1%81" TargetMode="External"/><Relationship Id="rId4" Type="http://schemas.openxmlformats.org/officeDocument/2006/relationships/hyperlink" Target="https://ru.wikipedia.org/wiki/%D0%96%D0%B0%D0%BA_%D0%A0%D0%BE%D0%B3%D0%B3%D0%B5"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ru.wikipedia.org/wiki/%D0%A6%D0%B5%D1%80%D0%B5%D0%BC%D0%BE%D0%BD%D0%B8%D1%8F_%D0%B7%D0%B0%D0%BA%D1%80%D1%8B%D1%82%D0%B8%D1%8F_%D0%B7%D0%B8%D0%BC%D0%BD%D0%B8%D1%85_%D0%9E%D0%BB%D0%B8%D0%BC%D0%BF%D0%B8%D0%B9%D1%81%D0%BA%D0%B8%D1%85_%D0%B8%D0%B3%D1%80_201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u.wikipedia.org/wiki/%D0%A6%D0%B5%D1%80%D0%B5%D0%BC%D0%BE%D0%BD%D0%B8%D1%8F_%D0%B7%D0%B0%D0%BA%D1%80%D1%8B%D1%82%D0%B8%D1%8F_%D0%B7%D0%B8%D0%BC%D0%BD%D0%B8%D1%85_%D0%9E%D0%BB%D0%B8%D0%BC%D0%BF%D0%B8%D0%B9%D1%81%D0%BA%D0%B8%D1%85_%D0%B8%D0%B3%D1%80_201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ru.wikipedia.org/wiki/%D0%A6%D0%B5%D1%80%D0%B5%D0%BC%D0%BE%D0%BD%D0%B8%D1%8F_%D0%B7%D0%B0%D0%BA%D1%80%D1%8B%D1%82%D0%B8%D1%8F_%D0%B7%D0%B8%D0%BC%D0%BD%D0%B8%D1%85_%D0%9E%D0%BB%D0%B8%D0%BC%D0%BF%D0%B8%D0%B9%D1%81%D0%BA%D0%B8%D1%85_%D0%B8%D0%B3%D1%80_201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ru.wikipedia.org/wiki/%D0%A8%D0%B2%D0%B5%D0%B9%D1%86%D0%B0%D1%80%D0%B8%D1%8F_%D0%BD%D0%B0_%D0%B7%D0%B8%D0%BC%D0%BD%D0%B8%D1%85_%D0%9E%D0%BB%D0%B8%D0%BC%D0%BF%D0%B8%D0%B9%D1%81%D0%BA%D0%B8%D1%85_%D0%B8%D0%B3%D1%80%D0%B0%D1%85_2014" TargetMode="External"/><Relationship Id="rId13" Type="http://schemas.openxmlformats.org/officeDocument/2006/relationships/image" Target="../media/image15.png"/><Relationship Id="rId3" Type="http://schemas.openxmlformats.org/officeDocument/2006/relationships/hyperlink" Target="https://ru.wikipedia.org/wiki/%D0%9D%D0%BE%D1%80%D0%B2%D0%B5%D0%B3%D0%B8%D1%8F_%D0%BD%D0%B0_%D0%B7%D0%B8%D0%BC%D0%BD%D0%B8%D1%85_%D0%9E%D0%BB%D0%B8%D0%BC%D0%BF%D0%B8%D0%B9%D1%81%D0%BA%D0%B8%D1%85_%D0%B8%D0%B3%D1%80%D0%B0%D1%85_2014" TargetMode="External"/><Relationship Id="rId7" Type="http://schemas.openxmlformats.org/officeDocument/2006/relationships/hyperlink" Target="https://ru.wikipedia.org/wiki/%D0%93%D0%B5%D1%80%D0%BC%D0%B0%D0%BD%D0%B8%D1%8F_%D0%BD%D0%B0_%D0%B7%D0%B8%D0%BC%D0%BD%D0%B8%D1%85_%D0%9E%D0%BB%D0%B8%D0%BC%D0%BF%D0%B8%D0%B9%D1%81%D0%BA%D0%B8%D1%85_%D0%B8%D0%B3%D1%80%D0%B0%D1%85_2014" TargetMode="External"/><Relationship Id="rId12" Type="http://schemas.openxmlformats.org/officeDocument/2006/relationships/hyperlink" Target="https://commons.wikimedia.org/wiki/File:Olympic_rings_with_transparent_rims.svg?uselang=ru" TargetMode="External"/><Relationship Id="rId2" Type="http://schemas.openxmlformats.org/officeDocument/2006/relationships/hyperlink" Target="https://ru.wikipedia.org/wiki/%D0%A0%D0%BE%D1%81%D1%81%D0%B8%D1%8F_%D0%BD%D0%B0_%D0%B7%D0%B8%D0%BC%D0%BD%D0%B8%D1%85_%D0%9E%D0%BB%D0%B8%D0%BC%D0%BF%D0%B8%D0%B9%D1%81%D0%BA%D0%B8%D1%85_%D0%B8%D0%B3%D1%80%D0%B0%D1%85_2014" TargetMode="External"/><Relationship Id="rId1" Type="http://schemas.openxmlformats.org/officeDocument/2006/relationships/slideLayout" Target="../slideLayouts/slideLayout7.xml"/><Relationship Id="rId6" Type="http://schemas.openxmlformats.org/officeDocument/2006/relationships/hyperlink" Target="https://ru.wikipedia.org/wiki/%D0%9D%D0%B8%D0%B4%D0%B5%D1%80%D0%BB%D0%B0%D0%BD%D0%B4%D1%8B_%D0%BD%D0%B0_%D0%B7%D0%B8%D0%BC%D0%BD%D0%B8%D1%85_%D0%9E%D0%BB%D0%B8%D0%BC%D0%BF%D0%B8%D0%B9%D1%81%D0%BA%D0%B8%D1%85_%D0%B8%D0%B3%D1%80%D0%B0%D1%85_2014" TargetMode="External"/><Relationship Id="rId11" Type="http://schemas.openxmlformats.org/officeDocument/2006/relationships/hyperlink" Target="https://ru.wikipedia.org/wiki/%D0%A4%D1%80%D0%B0%D0%BD%D1%86%D0%B8%D1%8F_%D0%BD%D0%B0_%D0%B7%D0%B8%D0%BC%D0%BD%D0%B8%D1%85_%D0%9E%D0%BB%D0%B8%D0%BC%D0%BF%D0%B8%D0%B9%D1%81%D0%BA%D0%B8%D1%85_%D0%B8%D0%B3%D1%80%D0%B0%D1%85_2014" TargetMode="External"/><Relationship Id="rId5" Type="http://schemas.openxmlformats.org/officeDocument/2006/relationships/hyperlink" Target="https://ru.wikipedia.org/wiki/%D0%A1%D0%A8%D0%90_%D0%BD%D0%B0_%D0%B7%D0%B8%D0%BC%D0%BD%D0%B8%D1%85_%D0%9E%D0%BB%D0%B8%D0%BC%D0%BF%D0%B8%D0%B9%D1%81%D0%BA%D0%B8%D1%85_%D0%B8%D0%B3%D1%80%D0%B0%D1%85_2014" TargetMode="External"/><Relationship Id="rId10" Type="http://schemas.openxmlformats.org/officeDocument/2006/relationships/hyperlink" Target="https://ru.wikipedia.org/wiki/%D0%90%D0%B2%D1%81%D1%82%D1%80%D0%B8%D1%8F_%D0%BD%D0%B0_%D0%B7%D0%B8%D0%BC%D0%BD%D0%B8%D1%85_%D0%9E%D0%BB%D0%B8%D0%BC%D0%BF%D0%B8%D0%B9%D1%81%D0%BA%D0%B8%D1%85_%D0%B8%D0%B3%D1%80%D0%B0%D1%85_2014" TargetMode="External"/><Relationship Id="rId4" Type="http://schemas.openxmlformats.org/officeDocument/2006/relationships/hyperlink" Target="https://ru.wikipedia.org/wiki/%D0%9A%D0%B0%D0%BD%D0%B0%D0%B4%D0%B0_%D0%BD%D0%B0_%D0%B7%D0%B8%D0%BC%D0%BD%D0%B8%D1%85_%D0%9E%D0%BB%D0%B8%D0%BC%D0%BF%D0%B8%D0%B9%D1%81%D0%BA%D0%B8%D1%85_%D0%B8%D0%B3%D1%80%D0%B0%D1%85_2014" TargetMode="External"/><Relationship Id="rId9" Type="http://schemas.openxmlformats.org/officeDocument/2006/relationships/hyperlink" Target="https://ru.wikipedia.org/wiki/%D0%91%D0%B5%D0%BB%D0%BE%D1%80%D1%83%D1%81%D1%81%D0%B8%D1%8F_%D0%BD%D0%B0_%D0%B7%D0%B8%D0%BC%D0%BD%D0%B8%D1%85_%D0%9E%D0%BB%D0%B8%D0%BC%D0%BF%D0%B8%D0%B9%D1%81%D0%BA%D0%B8%D1%85_%D0%B8%D0%B3%D1%80%D0%B0%D1%85_201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A4%D0%B8%D1%88%D1%82_(%D1%81%D1%82%D0%B0%D0%B4%D0%B8%D0%BE%D0%BD)" TargetMode="External"/><Relationship Id="rId2" Type="http://schemas.openxmlformats.org/officeDocument/2006/relationships/hyperlink" Target="https://ru.wikipedia.org/wiki/%D0%A6%D0%B5%D1%80%D0%B5%D0%BC%D0%BE%D0%BD%D0%B8%D1%8F_%D0%BE%D1%82%D0%BA%D1%80%D1%8B%D1%82%D0%B8%D1%8F_%D0%B7%D0%B8%D0%BC%D0%BD%D0%B8%D1%85_%D0%9E%D0%BB%D0%B8%D0%BC%D0%BF%D0%B8%D0%B9%D1%81%D0%BA%D0%B8%D1%85_%D0%B8%D0%B3%D1%80_2014"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ru.wikipedia.org/wiki/%D0%A6%D0%B5%D1%80%D0%B5%D0%BC%D0%BE%D0%BD%D0%B8%D1%8F_%D0%B7%D0%B0%D0%BA%D1%80%D1%8B%D1%82%D0%B8%D1%8F_%D0%B7%D0%B8%D0%BC%D0%BD%D0%B8%D1%85_%D0%9E%D0%BB%D0%B8%D0%BC%D0%BF%D0%B8%D0%B9%D1%81%D0%BA%D0%B8%D1%85_%D0%B8%D0%B3%D1%80_201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ru.wikipedia.org/wiki/%D0%9E%D0%BB%D0%B8%D0%BC%D0%BF%D0%B8%D0%B9%D1%81%D0%BA%D0%B8%D0%B9_%D1%84%D0%BB%D0%B0%D0%B3" TargetMode="External"/><Relationship Id="rId13" Type="http://schemas.openxmlformats.org/officeDocument/2006/relationships/hyperlink" Target="https://ru.wikipedia.org/wiki/%D0%A0%D0%BE%D1%81%D1%81%D0%B8%D0%B9%D1%81%D0%BA%D0%B0%D1%8F_%D0%B8%D0%BC%D0%BF%D0%B5%D1%80%D0%B8%D1%8F" TargetMode="External"/><Relationship Id="rId18" Type="http://schemas.openxmlformats.org/officeDocument/2006/relationships/hyperlink" Target="https://ru.wikipedia.org/wiki/%D0%9C%D0%BE%D0%BD%D1%83%D0%BC%D0%B5%D0%BD%D1%82_%C2%AB%D0%9F%D0%BE%D0%BA%D0%BE%D1%80%D0%B8%D1%82%D0%B5%D0%BB%D1%8F%D0%BC_%D0%BA%D0%BE%D1%81%D0%BC%D0%BE%D1%81%D0%B0%C2%BB" TargetMode="External"/><Relationship Id="rId26" Type="http://schemas.openxmlformats.org/officeDocument/2006/relationships/hyperlink" Target="https://ru.wikipedia.org/wiki/%D0%A1%D0%B8%D0%BC%D1%84%D0%BE%D0%BD%D0%B8%D1%8F_%E2%84%96_6_(%D0%A7%D0%B0%D0%B9%D0%BA%D0%BE%D0%B2%D1%81%D0%BA%D0%B8%D0%B9)" TargetMode="External"/><Relationship Id="rId39" Type="http://schemas.openxmlformats.org/officeDocument/2006/relationships/hyperlink" Target="https://ru.wikipedia.org/wiki/%D0%93%D1%83%D0%BB%D0%B5%D0%B3%D0%B8%D0%BD%D0%B0,_%D0%9C%D0%B0%D1%80%D0%B8%D1%8F_%D0%90%D0%B3%D0%B0%D1%81%D0%BE%D0%B2%D0%BD%D0%B0" TargetMode="External"/><Relationship Id="rId3" Type="http://schemas.openxmlformats.org/officeDocument/2006/relationships/hyperlink" Target="https://ru.wikipedia.org/wiki/2010_%D0%B3%D0%BE%D0%B4" TargetMode="External"/><Relationship Id="rId21" Type="http://schemas.openxmlformats.org/officeDocument/2006/relationships/hyperlink" Target="https://ru.wikipedia.org/wiki/%D0%9A%D1%80%D0%B0%D1%81%D0%BD%D0%B0%D1%8F_%D0%BF%D0%BB%D0%BE%D1%89%D0%B0%D0%B4%D1%8C" TargetMode="External"/><Relationship Id="rId34" Type="http://schemas.openxmlformats.org/officeDocument/2006/relationships/hyperlink" Target="https://ru.wikipedia.org/wiki/%D0%9E%D0%BA%D0%BD%D0%BE_%D0%A1%D0%BD%D0%B5%D0%BB%D0%BB%D0%B0" TargetMode="External"/><Relationship Id="rId42" Type="http://schemas.openxmlformats.org/officeDocument/2006/relationships/hyperlink" Target="https://ru.wikipedia.org/wiki/%D0%95%D0%B2%D0%B3%D0%B5%D0%BD%D0%B8%D0%B9_%D0%9F%D0%BB%D1%8E%D1%89%D0%B5%D0%BD%D0%BA%D0%BE" TargetMode="External"/><Relationship Id="rId7" Type="http://schemas.openxmlformats.org/officeDocument/2006/relationships/hyperlink" Target="https://ru.wikipedia.org/wiki/%D0%A0%D0%BE%D0%B3%D0%B3%D0%B5,_%D0%96%D0%B0%D0%BA" TargetMode="External"/><Relationship Id="rId12" Type="http://schemas.openxmlformats.org/officeDocument/2006/relationships/hyperlink" Target="https://ru.wikipedia.org/wiki/%D0%A2%D1%83%D0%BD%D0%B3%D1%83%D1%81%D1%81%D0%BA%D0%B8%D0%B9_%D0%BC%D0%B5%D1%82%D0%B5%D0%BE%D1%80%D0%B8%D1%82" TargetMode="External"/><Relationship Id="rId17" Type="http://schemas.openxmlformats.org/officeDocument/2006/relationships/hyperlink" Target="https://ru.wikipedia.org/wiki/%D0%A0%D0%B0%D0%B7%D0%B2%D0%BE%D0%B4%D0%BD%D0%BE%D0%B9_%D0%BC%D0%BE%D1%81%D1%82" TargetMode="External"/><Relationship Id="rId25" Type="http://schemas.openxmlformats.org/officeDocument/2006/relationships/hyperlink" Target="https://ru.wikipedia.org/wiki/%D0%92%D1%80%D0%B5%D0%BC%D1%8F,_%D0%B2%D0%BF%D0%B5%D1%80%D1%91%D0%B4!_(%D1%84%D0%B8%D0%BB%D1%8C%D0%BC)" TargetMode="External"/><Relationship Id="rId33" Type="http://schemas.openxmlformats.org/officeDocument/2006/relationships/hyperlink" Target="https://ru.wikipedia.org/wiki/%D0%94%D0%B5%D0%BB%D1%8C%D1%84%D0%B8%D0%BD" TargetMode="External"/><Relationship Id="rId38" Type="http://schemas.openxmlformats.org/officeDocument/2006/relationships/hyperlink" Target="https://ru.wikipedia.org/wiki/%D0%9A%D0%BD%D1%8F%D0%B7%D1%8C_%D0%98%D0%B3%D0%BE%D1%80%D1%8C_(%D0%BE%D0%BF%D0%B5%D1%80%D0%B0)" TargetMode="External"/><Relationship Id="rId46" Type="http://schemas.openxmlformats.org/officeDocument/2006/relationships/hyperlink" Target="https://ru.wikipedia.org/wiki/%D0%9B%D0%B0%D1%80%D0%B8%D0%BE%D0%BD%D0%BE%D0%B2,_%D0%98%D0%B3%D0%BE%D1%80%D1%8C_%D0%9D%D0%B8%D0%BA%D0%BE%D0%BB%D0%B0%D0%B5%D0%B2%D0%B8%D1%87" TargetMode="External"/><Relationship Id="rId2" Type="http://schemas.openxmlformats.org/officeDocument/2006/relationships/hyperlink" Target="https://ru.wikipedia.org/wiki/1_%D0%BC%D0%B0%D1%80%D1%82%D0%B0" TargetMode="External"/><Relationship Id="rId16" Type="http://schemas.openxmlformats.org/officeDocument/2006/relationships/hyperlink" Target="https://ru.wikipedia.org/wiki/%D0%A0%D0%B0%D0%B1%D0%BE%D1%87%D0%B8%D0%B9_%D0%B8_%D0%BA%D0%BE%D0%BB%D1%85%D0%BE%D0%B7%D0%BD%D0%B8%D1%86%D0%B0" TargetMode="External"/><Relationship Id="rId20" Type="http://schemas.openxmlformats.org/officeDocument/2006/relationships/hyperlink" Target="https://ru.wikipedia.org/wiki/%D0%91%D0%B5%D0%BB%D0%BE%D1%81%D0%BD%D0%B5%D0%B6%D0%BA%D0%B0" TargetMode="External"/><Relationship Id="rId29" Type="http://schemas.openxmlformats.org/officeDocument/2006/relationships/hyperlink" Target="https://ru.wikipedia.org/wiki/%D0%9B%D0%BE%D0%BF%D0%B0%D1%82%D0%BA%D0%B8%D0%BD%D0%B0,_%D0%A3%D0%BB%D1%8C%D1%8F%D0%BD%D0%B0_%D0%92%D1%8F%D1%87%D0%B5%D1%81%D0%BB%D0%B0%D0%B2%D0%BE%D0%B2%D0%BD%D0%B0" TargetMode="External"/><Relationship Id="rId41" Type="http://schemas.openxmlformats.org/officeDocument/2006/relationships/hyperlink" Target="https://ru.wikipedia.org/wiki/%D0%98%D1%80%D0%B8%D0%BD%D0%B0_%D0%A0%D0%BE%D0%B4%D0%BD%D0%B8%D0%BD%D0%B0" TargetMode="External"/><Relationship Id="rId1" Type="http://schemas.openxmlformats.org/officeDocument/2006/relationships/slideLayout" Target="../slideLayouts/slideLayout2.xml"/><Relationship Id="rId6" Type="http://schemas.openxmlformats.org/officeDocument/2006/relationships/hyperlink" Target="https://ru.wikipedia.org/wiki/%D0%9C%D0%B5%D0%B6%D0%B4%D1%83%D0%BD%D0%B0%D1%80%D0%BE%D0%B4%D0%BD%D1%8B%D0%B9_%D0%BE%D0%BB%D0%B8%D0%BC%D0%BF%D0%B8%D0%B9%D1%81%D0%BA%D0%B8%D0%B9_%D0%BA%D0%BE%D0%BC%D0%B8%D1%82%D0%B5%D1%82" TargetMode="External"/><Relationship Id="rId11" Type="http://schemas.openxmlformats.org/officeDocument/2006/relationships/hyperlink" Target="https://ru.wikipedia.org/wiki/%D0%A4%D0%BB%D0%B0%D0%B3_%D0%A0%D0%BE%D1%81%D1%81%D0%B8%D0%B8" TargetMode="External"/><Relationship Id="rId24" Type="http://schemas.openxmlformats.org/officeDocument/2006/relationships/hyperlink" Target="https://ru.wikipedia.org/wiki/%D0%A1%D0%B2%D0%B8%D1%80%D0%B8%D0%B4%D0%BE%D0%B2,_%D0%93%D0%B5%D0%BE%D1%80%D0%B3%D0%B8%D0%B9_%D0%92%D0%B0%D1%81%D0%B8%D0%BB%D1%8C%D0%B5%D0%B2%D0%B8%D1%87" TargetMode="External"/><Relationship Id="rId32" Type="http://schemas.openxmlformats.org/officeDocument/2006/relationships/hyperlink" Target="https://ru.wikipedia.org/wiki/%D0%92%D0%B5%D0%BB%D0%B8%D0%BA%D0%B0%D1%8F_%D0%9E%D1%82%D0%B5%D1%87%D0%B5%D1%81%D1%82%D0%B2%D0%B5%D0%BD%D0%BD%D0%B0%D1%8F_%D0%B2%D0%BE%D0%B9%D0%BD%D0%B0" TargetMode="External"/><Relationship Id="rId37" Type="http://schemas.openxmlformats.org/officeDocument/2006/relationships/hyperlink" Target="https://ru.wikipedia.org/wiki/%D0%9A%D0%BE%D1%81%D1%82%D0%BE%D0%BC%D0%B0%D1%80%D0%BE%D0%B2,_%D0%A0%D0%BE%D0%BC%D0%B0%D0%BD_%D0%A1%D0%B5%D1%80%D0%B3%D0%B5%D0%B5%D0%B2%D0%B8%D1%87" TargetMode="External"/><Relationship Id="rId40" Type="http://schemas.openxmlformats.org/officeDocument/2006/relationships/hyperlink" Target="https://ru.wikipedia.org/wiki/%D0%92%D0%BB%D0%B0%D0%B4%D0%B8%D1%81%D0%BB%D0%B0%D0%B2_%D0%A2%D1%80%D0%B5%D1%82%D1%8C%D1%8F%D0%BA" TargetMode="External"/><Relationship Id="rId45" Type="http://schemas.openxmlformats.org/officeDocument/2006/relationships/hyperlink" Target="https://ru.wikipedia.org/wiki/%D0%A1%D0%B5%D1%80%D0%B3%D0%B5%D0%B9_%D0%93%D1%80%D0%B8%D0%BD%D1%8C%D0%BA%D0%BE%D0%B2" TargetMode="External"/><Relationship Id="rId5" Type="http://schemas.openxmlformats.org/officeDocument/2006/relationships/hyperlink" Target="https://ru.wikipedia.org/wiki/%D0%9C%D0%A1%D0%9A" TargetMode="External"/><Relationship Id="rId15" Type="http://schemas.openxmlformats.org/officeDocument/2006/relationships/hyperlink" Target="https://ru.wikipedia.org/wiki/%D0%A2%D1%80%D0%BE%D0%B9%D0%BA%D0%B0_%D0%BB%D0%BE%D1%88%D0%B0%D0%B4%D0%B5%D0%B9" TargetMode="External"/><Relationship Id="rId23" Type="http://schemas.openxmlformats.org/officeDocument/2006/relationships/hyperlink" Target="https://ru.wikipedia.org/wiki/%D0%93%D0%B5%D1%80%D0%B3%D0%B8%D0%B5%D0%B2,_%D0%92%D0%B0%D0%BB%D0%B5%D1%80%D0%B8%D0%B9_%D0%90%D0%B1%D0%B8%D1%81%D0%B0%D0%BB%D0%BE%D0%B2%D0%B8%D1%87" TargetMode="External"/><Relationship Id="rId28" Type="http://schemas.openxmlformats.org/officeDocument/2006/relationships/hyperlink" Target="https://ru.wikipedia.org/wiki/%D0%9F%D1%80%D0%B8%D0%BC%D0%B0_(%D0%B1%D0%B0%D0%BB%D0%B5%D1%82)" TargetMode="External"/><Relationship Id="rId36" Type="http://schemas.openxmlformats.org/officeDocument/2006/relationships/hyperlink" Target="https://ru.wikipedia.org/wiki/%D0%9D%D0%B0%D0%B2%D0%BA%D0%B0,_%D0%A2%D0%B0%D1%82%D1%8C%D1%8F%D0%BD%D0%B0_%D0%90%D0%BB%D0%B5%D0%BA%D1%81%D0%B0%D0%BD%D0%B4%D1%80%D0%BE%D0%B2%D0%BD%D0%B0" TargetMode="External"/><Relationship Id="rId10" Type="http://schemas.openxmlformats.org/officeDocument/2006/relationships/hyperlink" Target="https://ru.wikipedia.org/wiki/%D0%93%D0%B8%D0%BC%D0%BD_%D0%A0%D0%BE%D1%81%D1%81%D0%B8%D0%B8" TargetMode="External"/><Relationship Id="rId19" Type="http://schemas.openxmlformats.org/officeDocument/2006/relationships/hyperlink" Target="https://ru.wikipedia.org/wiki/%D0%92%D0%BE%D0%B4%D1%8F%D0%BD%D0%BE%D0%B2%D0%B0,_%D0%9D%D0%B0%D1%82%D0%B0%D0%BB%D1%8C%D1%8F_%D0%9C%D0%B8%D1%85%D0%B0%D0%B9%D0%BB%D0%BE%D0%B2%D0%BD%D0%B0" TargetMode="External"/><Relationship Id="rId31" Type="http://schemas.openxmlformats.org/officeDocument/2006/relationships/hyperlink" Target="https://ru.wikipedia.org/wiki/%D0%9D%D0%BE%D0%B2%D0%BE%D1%81%D0%B8%D0%B1%D0%B8%D1%80%D1%81%D0%BA%D0%B8%D0%B9_%D1%82%D0%B5%D0%B0%D1%82%D1%80_%D0%BE%D0%BF%D0%B5%D1%80%D1%8B_%D0%B8_%D0%B1%D0%B0%D0%BB%D0%B5%D1%82%D0%B0" TargetMode="External"/><Relationship Id="rId44" Type="http://schemas.openxmlformats.org/officeDocument/2006/relationships/hyperlink" Target="https://ru.wikipedia.org/wiki/%D0%95%D0%BA%D0%B0%D1%82%D0%B5%D1%80%D0%B8%D0%BD%D0%B0_%D0%93%D0%BE%D1%80%D0%B4%D0%B5%D0%B5%D0%B2%D0%B0" TargetMode="External"/><Relationship Id="rId4" Type="http://schemas.openxmlformats.org/officeDocument/2006/relationships/hyperlink" Target="https://ru.wikipedia.org/wiki/%D0%97%D0%B8%D0%BC%D0%BD%D0%B8%D0%B5_%D0%9E%D0%BB%D0%B8%D0%BC%D0%BF%D0%B8%D0%B9%D1%81%D0%BA%D0%B8%D0%B5_%D0%B8%D0%B3%D1%80%D1%8B_2010" TargetMode="External"/><Relationship Id="rId9" Type="http://schemas.openxmlformats.org/officeDocument/2006/relationships/hyperlink" Target="https://ru.wikipedia.org/wiki/%D0%9F%D0%B0%D1%85%D0%BE%D0%BC%D0%BE%D0%B2,_%D0%90%D0%BD%D0%B0%D1%82%D0%BE%D0%BB%D0%B8%D0%B9_%D0%9D%D0%B8%D0%BA%D0%BE%D0%BB%D0%B0%D0%B5%D0%B2%D0%B8%D1%87" TargetMode="External"/><Relationship Id="rId14" Type="http://schemas.openxmlformats.org/officeDocument/2006/relationships/hyperlink" Target="https://ru.wikipedia.org/wiki/%D0%A1%D0%BF%D1%83%D1%82%D0%BD%D0%B8%D0%BA-1" TargetMode="External"/><Relationship Id="rId22" Type="http://schemas.openxmlformats.org/officeDocument/2006/relationships/hyperlink" Target="https://ru.wikipedia.org/wiki/%D0%9C%D0%B0%D1%80%D0%B8%D0%B8%D0%BD%D1%81%D0%BA%D0%B8%D0%B9_%D1%82%D0%B5%D0%B0%D1%82%D1%80" TargetMode="External"/><Relationship Id="rId27" Type="http://schemas.openxmlformats.org/officeDocument/2006/relationships/hyperlink" Target="https://ru.wikipedia.org/wiki/%D0%A7%D0%B0%D0%B9%D0%BA%D0%BE%D0%B2%D1%81%D0%BA%D0%B8%D0%B9,_%D0%9F%D1%91%D1%82%D1%80_%D0%98%D0%BB%D1%8C%D0%B8%D1%87" TargetMode="External"/><Relationship Id="rId30" Type="http://schemas.openxmlformats.org/officeDocument/2006/relationships/hyperlink" Target="https://ru.wikipedia.org/wiki/%D0%91%D0%BE%D0%BB%D1%8C%D1%88%D0%BE%D0%B9_%D1%82%D0%B5%D0%B0%D1%82%D1%80" TargetMode="External"/><Relationship Id="rId35" Type="http://schemas.openxmlformats.org/officeDocument/2006/relationships/hyperlink" Target="https://ru.wikipedia.org/wiki/%D0%A7%D1%91%D1%80%D0%BD%D0%BE%D0%B5_%D0%BC%D0%BE%D1%80%D0%B5" TargetMode="External"/><Relationship Id="rId43" Type="http://schemas.openxmlformats.org/officeDocument/2006/relationships/hyperlink" Target="https://ru.wikipedia.org/wiki/%D0%90%D0%BB%D0%B5%D0%BA%D1%81%D0%B0%D0%BD%D0%B4%D1%80_%D0%9E%D0%B2%D0%B5%D1%87%D0%BA%D0%B8%D0%B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mmons.wikimedia.org/wiki/File:RR5015-0001R.png?uselang=r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ru.wikipedia.org/wiki/%D0%9D%D0%B0%D0%B2%D0%BA%D0%B0,_%D0%A2%D0%B0%D1%82%D1%8C%D1%8F%D0%BD%D0%B0_%D0%90%D0%BB%D0%B5%D0%BA%D1%81%D0%B0%D0%BD%D0%B4%D1%80%D0%BE%D0%B2%D0%BD%D0%B0" TargetMode="External"/><Relationship Id="rId13" Type="http://schemas.openxmlformats.org/officeDocument/2006/relationships/hyperlink" Target="https://ru.wikipedia.org/wiki/%D0%9A%D0%BE%D0%B7%D0%B0%D0%BA,_%D0%94%D0%BC%D0%B8%D1%82%D1%80%D0%B8%D0%B9_%D0%9D%D0%B8%D0%BA%D0%BE%D0%BB%D0%B0%D0%B5%D0%B2%D0%B8%D1%87" TargetMode="External"/><Relationship Id="rId18" Type="http://schemas.openxmlformats.org/officeDocument/2006/relationships/hyperlink" Target="https://ru.wikipedia.org/wiki/%D0%9A%D0%BE%D1%81%D1%82%D0%BE%D0%BC%D0%B0%D1%80%D0%BE%D0%B2,_%D0%A0%D0%BE%D0%BC%D0%B0%D0%BD_%D0%A1%D0%B5%D1%80%D0%B3%D0%B5%D0%B5%D0%B2%D0%B8%D1%87" TargetMode="External"/><Relationship Id="rId26" Type="http://schemas.openxmlformats.org/officeDocument/2006/relationships/hyperlink" Target="https://ru.wikipedia.org/wiki/%D0%A0%D1%8B%D0%B1%D0%B0%D0%BA,_%D0%90%D0%BB%D0%B5%D0%BA%D1%81%D0%B0%D0%BD%D0%B4%D1%80_%D0%98%D0%B3%D0%BE%D1%80%D0%B5%D0%B2%D0%B8%D1%87" TargetMode="External"/><Relationship Id="rId3" Type="http://schemas.openxmlformats.org/officeDocument/2006/relationships/hyperlink" Target="https://ru.wikipedia.org/wiki/2009_%D0%B3%D0%BE%D0%B4" TargetMode="External"/><Relationship Id="rId21" Type="http://schemas.openxmlformats.org/officeDocument/2006/relationships/hyperlink" Target="https://ru.wikipedia.org/wiki/%D0%94%D0%B5%D0%BD%D0%BA%D0%BE%D0%B2%D0%B0,_%D0%90%D0%BB%D0%B1%D0%B5%D0%BD%D0%B0" TargetMode="External"/><Relationship Id="rId34" Type="http://schemas.openxmlformats.org/officeDocument/2006/relationships/hyperlink" Target="https://ru.wikipedia.org/wiki/%D0%9B%D0%B5%D1%82%D0%BD%D0%B8%D0%B5_%D0%9E%D0%BB%D0%B8%D0%BC%D0%BF%D0%B8%D0%B9%D1%81%D0%BA%D0%B8%D0%B5_%D0%B8%D0%B3%D1%80%D1%8B_1980" TargetMode="External"/><Relationship Id="rId7" Type="http://schemas.openxmlformats.org/officeDocument/2006/relationships/hyperlink" Target="https://ru.wikipedia.org/wiki/%D0%9D%D0%B0%D0%B1%D1%83%D1%82%D0%BE%D0%B2,_%D0%9A%D0%B8%D1%80%D0%B8%D0%BB%D0%BB_%D0%92%D0%B8%D0%BA%D1%82%D0%BE%D1%80%D0%BE%D0%B2%D0%B8%D1%87" TargetMode="External"/><Relationship Id="rId12" Type="http://schemas.openxmlformats.org/officeDocument/2006/relationships/hyperlink" Target="https://ru.wikipedia.org/wiki/%D0%A7%D0%B5%D1%80%D0%BD%D1%8B%D1%88%D0%B5%D0%BD%D0%BA%D0%BE,_%D0%94%D0%BC%D0%B8%D1%82%D1%80%D0%B8%D0%B9_%D0%9D%D0%B8%D0%BA%D0%BE%D0%BB%D0%B0%D0%B5%D0%B2%D0%B8%D1%87" TargetMode="External"/><Relationship Id="rId17" Type="http://schemas.openxmlformats.org/officeDocument/2006/relationships/hyperlink" Target="https://ru.wikipedia.org/wiki/%D0%9C%D0%B0%D0%BA%D0%B0%D1%80%D0%BE%D0%B2,_%D0%A1%D0%B5%D1%80%D0%B3%D0%B5%D0%B9_%D0%9C%D0%B8%D1%85%D0%B0%D0%B9%D0%BB%D0%BE%D0%B2%D0%B8%D1%87" TargetMode="External"/><Relationship Id="rId25" Type="http://schemas.openxmlformats.org/officeDocument/2006/relationships/hyperlink" Target="https://ru.wikipedia.org/wiki/%D0%9A%D0%BE%D0%BD%D0%BA%D1%83%D1%80%D1%81_%D0%BF%D0%B5%D1%81%D0%BD%D0%B8_%D0%95%D0%B2%D1%80%D0%BE%D0%B2%D0%B8%D0%B4%D0%B5%D0%BD%D0%B8%D0%B5_2009" TargetMode="External"/><Relationship Id="rId33" Type="http://schemas.openxmlformats.org/officeDocument/2006/relationships/hyperlink" Target="https://ru.wikipedia.org/wiki/%D0%90%D0%BB%D1%81%D1%83" TargetMode="External"/><Relationship Id="rId2" Type="http://schemas.openxmlformats.org/officeDocument/2006/relationships/hyperlink" Target="https://ru.wikipedia.org/wiki/1_%D0%B4%D0%B5%D0%BA%D0%B0%D0%B1%D1%80%D1%8F" TargetMode="External"/><Relationship Id="rId16" Type="http://schemas.openxmlformats.org/officeDocument/2006/relationships/hyperlink" Target="https://ru.wikipedia.org/wiki/%D0%A4%D0%B5%D1%82%D0%B8%D1%81%D0%BE%D0%B2,_%D0%92%D1%8F%D1%87%D0%B5%D1%81%D0%BB%D0%B0%D0%B2_%D0%90%D0%BB%D0%B5%D0%BA%D1%81%D0%B0%D0%BD%D0%B4%D1%80%D0%BE%D0%B2%D0%B8%D1%87" TargetMode="External"/><Relationship Id="rId20" Type="http://schemas.openxmlformats.org/officeDocument/2006/relationships/hyperlink" Target="https://ru.wikipedia.org/wiki/%D0%A1%D0%BB%D1%83%D1%86%D0%BA%D0%B0%D1%8F,_%D0%98%D1%80%D0%B8%D0%BD%D0%B0_%D0%AD%D0%B4%D1%83%D0%B0%D1%80%D0%B4%D0%BE%D0%B2%D0%BD%D0%B0" TargetMode="External"/><Relationship Id="rId29" Type="http://schemas.openxmlformats.org/officeDocument/2006/relationships/hyperlink" Target="https://ru.wikipedia.org/wiki/%D0%9C%D0%B0%D0%BAS%D0%B8%D0%BC" TargetMode="External"/><Relationship Id="rId1" Type="http://schemas.openxmlformats.org/officeDocument/2006/relationships/slideLayout" Target="../slideLayouts/slideLayout2.xml"/><Relationship Id="rId6" Type="http://schemas.openxmlformats.org/officeDocument/2006/relationships/hyperlink" Target="https://ru.wikipedia.org/wiki/%D0%9A%D1%80%D0%B0%D1%81%D0%BD%D0%B0%D1%8F_%D0%BF%D0%BB%D0%BE%D1%89%D0%B0%D0%B4%D1%8C" TargetMode="External"/><Relationship Id="rId11" Type="http://schemas.openxmlformats.org/officeDocument/2006/relationships/hyperlink" Target="https://ru.wikipedia.org/wiki/%D0%9A%D0%B8%D0%BB%D0%BB%D0%B8,_%D0%96%D0%B0%D0%BD-%D0%9A%D0%BB%D0%BE%D0%B4" TargetMode="External"/><Relationship Id="rId24" Type="http://schemas.openxmlformats.org/officeDocument/2006/relationships/hyperlink" Target="https://ru.wikipedia.org/wiki/%D0%91%D0%B8%D0%BB%D0%B0%D0%BD,_%D0%94%D0%B8%D0%BC%D0%B0_%D0%9D%D0%B8%D0%BA%D0%BE%D0%BB%D0%B0%D0%B5%D0%B2%D0%B8%D1%87" TargetMode="External"/><Relationship Id="rId32" Type="http://schemas.openxmlformats.org/officeDocument/2006/relationships/hyperlink" Target="https://ru.wikipedia.org/wiki/%D0%9B%D0%B5%D1%89%D0%B5%D0%BD%D0%BA%D0%BE,_%D0%9B%D0%B5%D0%B2_%D0%92%D0%B0%D0%BB%D0%B5%D1%80%D1%8C%D1%8F%D0%BD%D0%BE%D0%B2%D0%B8%D1%87" TargetMode="External"/><Relationship Id="rId5" Type="http://schemas.openxmlformats.org/officeDocument/2006/relationships/hyperlink" Target="https://ru.wikipedia.org/wiki/%D0%9B%D0%BE%D0%B3%D0%BE%D1%82%D0%B8%D0%BF" TargetMode="External"/><Relationship Id="rId15" Type="http://schemas.openxmlformats.org/officeDocument/2006/relationships/hyperlink" Target="https://ru.wikipedia.org/wiki/%D0%A2%D1%80%D0%B5%D1%82%D1%8C%D1%8F%D0%BA,_%D0%92%D0%BB%D0%B0%D0%B4%D0%B8%D1%81%D0%BB%D0%B0%D0%B2_%D0%90%D0%BB%D0%B5%D0%BA%D1%81%D0%B0%D0%BD%D0%B4%D1%80%D0%BE%D0%B2%D0%B8%D1%87" TargetMode="External"/><Relationship Id="rId23" Type="http://schemas.openxmlformats.org/officeDocument/2006/relationships/hyperlink" Target="https://ru.wikipedia.org/wiki/%D0%9A%D0%BE%D0%BD%D0%BA%D1%83%D1%80%D1%81_%D0%BF%D0%B5%D1%81%D0%BD%D0%B8_%D0%95%D0%B2%D1%80%D0%BE%D0%B2%D0%B8%D0%B4%D0%B5%D0%BD%D0%B8%D0%B5_2008" TargetMode="External"/><Relationship Id="rId28" Type="http://schemas.openxmlformats.org/officeDocument/2006/relationships/hyperlink" Target="https://ru.wikipedia.org/wiki/%D0%94%D0%BE%D0%BB%D0%B8%D0%BD%D0%B0,_%D0%9B%D0%B0%D1%80%D0%B8%D1%81%D0%B0_%D0%90%D0%BB%D0%B5%D0%BA%D1%81%D0%B0%D0%BD%D0%B4%D1%80%D0%BE%D0%B2%D0%BD%D0%B0" TargetMode="External"/><Relationship Id="rId10" Type="http://schemas.openxmlformats.org/officeDocument/2006/relationships/hyperlink" Target="https://ru.wikipedia.org/wiki/%D0%96%D0%B0%D0%BA_%D0%A0%D0%BE%D0%B3%D0%B3%D0%B5" TargetMode="External"/><Relationship Id="rId19" Type="http://schemas.openxmlformats.org/officeDocument/2006/relationships/hyperlink" Target="https://ru.wikipedia.org/wiki/%D0%AF%D0%B3%D1%83%D0%B4%D0%B8%D0%BD,_%D0%90%D0%BB%D0%B5%D0%BA%D1%81%D0%B5%D0%B9_%D0%9A%D0%BE%D0%BD%D1%81%D1%82%D0%B0%D0%BD%D1%82%D0%B8%D0%BD%D0%BE%D0%B2%D0%B8%D1%87" TargetMode="External"/><Relationship Id="rId31" Type="http://schemas.openxmlformats.org/officeDocument/2006/relationships/hyperlink" Target="https://ru.wikipedia.org/wiki/%D0%9C%D0%B0%D0%BB%D0%B0%D1%85%D0%BE%D0%B2,_%D0%90%D0%BD%D0%B4%D1%80%D0%B5%D0%B9_%D0%9D%D0%B8%D0%BA%D0%BE%D0%BB%D0%B0%D0%B5%D0%B2%D0%B8%D1%87" TargetMode="External"/><Relationship Id="rId4" Type="http://schemas.openxmlformats.org/officeDocument/2006/relationships/hyperlink" Target="https://ru.wikipedia.org/wiki/%D0%AD%D0%BC%D0%B1%D0%BB%D0%B5%D0%BC%D0%B0" TargetMode="External"/><Relationship Id="rId9" Type="http://schemas.openxmlformats.org/officeDocument/2006/relationships/hyperlink" Target="https://ru.wikipedia.org/wiki/%D0%9A%D1%80%D1%83%D1%88%D0%B5%D0%BD%D0%B8%D0%B5_%C2%AB%D0%9D%D0%B5%D0%B2%D1%81%D0%BA%D0%BE%D0%B3%D0%BE_%D1%8D%D0%BA%D1%81%D0%BF%D1%80%D0%B5%D1%81%D1%81%D0%B0%C2%BB_(2009)" TargetMode="External"/><Relationship Id="rId14" Type="http://schemas.openxmlformats.org/officeDocument/2006/relationships/hyperlink" Target="https://ru.wikipedia.org/wiki/%D0%90%D0%B2%D0%B5%D1%80%D0%B1%D1%83%D1%85,_%D0%98%D0%BB%D1%8C%D1%8F_%D0%98%D0%B7%D1%8F%D1%81%D0%BB%D0%B0%D0%B2%D0%BE%D0%B2%D0%B8%D1%87" TargetMode="External"/><Relationship Id="rId22" Type="http://schemas.openxmlformats.org/officeDocument/2006/relationships/hyperlink" Target="https://ru.wikipedia.org/wiki/%D0%A1%D1%82%D0%B0%D0%B2%D0%B8%D1%81%D0%BA%D0%B8%D0%B9,_%D0%9C%D0%B0%D0%BA%D1%81%D0%B8%D0%BC" TargetMode="External"/><Relationship Id="rId27" Type="http://schemas.openxmlformats.org/officeDocument/2006/relationships/hyperlink" Target="https://ru.wikipedia.org/wiki/%D0%92%D0%B0%D0%BB%D0%B5%D1%80%D0%B8%D1%8F_(%D0%BF%D0%B5%D0%B2%D0%B8%D1%86%D0%B0)" TargetMode="External"/><Relationship Id="rId30" Type="http://schemas.openxmlformats.org/officeDocument/2006/relationships/hyperlink" Target="https://ru.wikipedia.org/wiki/%D0%9A%D1%80%D0%B0%D1%81%D0%BD%D0%B0%D1%8F_%D0%9F%D0%BE%D0%BB%D1%8F%D0%BD%D0%B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ru.wikipedia.org/wiki/1_%D1%81%D0%B5%D0%BD%D1%82%D1%8F%D0%B1%D1%80%D1%8F" TargetMode="External"/><Relationship Id="rId13" Type="http://schemas.openxmlformats.org/officeDocument/2006/relationships/hyperlink" Target="https://ru.wikipedia.org/wiki/%D0%91%D0%B5%D0%BB%D1%8B%D0%B9_%D0%BC%D0%B5%D0%B4%D0%B2%D0%B5%D0%B4%D1%8C" TargetMode="External"/><Relationship Id="rId3" Type="http://schemas.openxmlformats.org/officeDocument/2006/relationships/hyperlink" Target="https://ru.wikipedia.org/wiki/%D0%9C%D0%B0%D1%81%D0%BA%D0%BE%D1%82" TargetMode="External"/><Relationship Id="rId7" Type="http://schemas.openxmlformats.org/officeDocument/2006/relationships/hyperlink" Target="https://ru.wikipedia.org/wiki/2011_%D0%B3%D0%BE%D0%B4" TargetMode="External"/><Relationship Id="rId12" Type="http://schemas.openxmlformats.org/officeDocument/2006/relationships/hyperlink" Target="https://ru.wikipedia.org/wiki/26_%D1%84%D0%B5%D0%B2%D1%80%D0%B0%D0%BB%D1%8F" TargetMode="External"/><Relationship Id="rId2" Type="http://schemas.openxmlformats.org/officeDocument/2006/relationships/hyperlink" Target="https://ru.wikipedia.org/wiki/%D0%A2%D0%B0%D0%BB%D0%B8%D1%81%D0%BC%D0%B0%D0%BD%D1%8B_%D0%B7%D0%B8%D0%BC%D0%BD%D0%B8%D1%85_%D0%9E%D0%BB%D0%B8%D0%BC%D0%BF%D0%B8%D0%B9%D1%81%D0%BA%D0%B8%D1%85_%D0%B8%D0%B3%D1%80_2014" TargetMode="External"/><Relationship Id="rId1" Type="http://schemas.openxmlformats.org/officeDocument/2006/relationships/slideLayout" Target="../slideLayouts/slideLayout2.xml"/><Relationship Id="rId6" Type="http://schemas.openxmlformats.org/officeDocument/2006/relationships/hyperlink" Target="https://ru.wikipedia.org/wiki/%D0%92%D1%8B%D0%B1%D0%BE%D1%80%D1%8B_%D0%BF%D1%80%D0%B5%D0%B7%D0%B8%D0%B4%D0%B5%D0%BD%D1%82%D0%B0_%D0%A0%D0%BE%D1%81%D1%81%D0%B8%D0%B8_2008" TargetMode="External"/><Relationship Id="rId11" Type="http://schemas.openxmlformats.org/officeDocument/2006/relationships/hyperlink" Target="https://ru.wikipedia.org/wiki/21_%D0%B4%D0%B5%D0%BA%D0%B0%D0%B1%D1%80%D1%8F" TargetMode="External"/><Relationship Id="rId5" Type="http://schemas.openxmlformats.org/officeDocument/2006/relationships/hyperlink" Target="https://ru.wikipedia.org/wiki/2008_%D0%B3%D0%BE%D0%B4" TargetMode="External"/><Relationship Id="rId15" Type="http://schemas.openxmlformats.org/officeDocument/2006/relationships/hyperlink" Target="https://ru.wikipedia.org/wiki/%D0%97%D0%B0%D1%8F%D1%86-%D0%B1%D0%B5%D0%BB%D1%8F%D0%BA" TargetMode="External"/><Relationship Id="rId10" Type="http://schemas.openxmlformats.org/officeDocument/2006/relationships/hyperlink" Target="https://ru.wikipedia.org/wiki/%D0%98%D0%B7%D0%B2%D0%B5%D1%81%D1%82%D0%B8%D1%8F" TargetMode="External"/><Relationship Id="rId4" Type="http://schemas.openxmlformats.org/officeDocument/2006/relationships/hyperlink" Target="https://ru.wikipedia.org/wiki/2_%D0%BC%D0%B0%D1%80%D1%82%D0%B0" TargetMode="External"/><Relationship Id="rId9" Type="http://schemas.openxmlformats.org/officeDocument/2006/relationships/hyperlink" Target="https://ru.wikipedia.org/wiki/2010_%D0%B3%D0%BE%D0%B4" TargetMode="External"/><Relationship Id="rId14" Type="http://schemas.openxmlformats.org/officeDocument/2006/relationships/hyperlink" Target="https://ru.wikipedia.org/wiki/%D0%98%D1%80%D0%B1%D0%B8%D1%8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u.wikipedia.org/wiki/%D0%A2%D0%B0%D0%BB%D0%B8%D1%81%D0%BC%D0%B0%D0%BD%D1%8B_%D0%B7%D0%B8%D0%BC%D0%BD%D0%B8%D1%85_%D0%9E%D0%BB%D0%B8%D0%BC%D0%BF%D0%B8%D0%B9%D1%81%D0%BA%D0%B8%D1%85_%D0%B8%D0%B3%D1%80_201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2.glbimg.com/5EmICjonTGCBpU1RC-3Wsn5DjC4=/fit-in/940x590/s.glbimg.com/es/ge/f/original/2014/02/23/sochi_encerramento_reu_95.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285720" y="1357299"/>
            <a:ext cx="8643998" cy="2243152"/>
          </a:xfrm>
        </p:spPr>
        <p:txBody>
          <a:bodyPr>
            <a:normAutofit/>
          </a:bodyPr>
          <a:lstStyle/>
          <a:p>
            <a:pPr algn="ctr"/>
            <a:r>
              <a:rPr lang="ru-RU" sz="5400" b="1" i="1" dirty="0" smtClean="0">
                <a:latin typeface="Times New Roman" pitchFamily="18" charset="0"/>
                <a:cs typeface="Times New Roman" pitchFamily="18" charset="0"/>
              </a:rPr>
              <a:t>Олимпийские игры </a:t>
            </a:r>
            <a:br>
              <a:rPr lang="ru-RU" sz="5400" b="1" i="1" dirty="0" smtClean="0">
                <a:latin typeface="Times New Roman" pitchFamily="18" charset="0"/>
                <a:cs typeface="Times New Roman" pitchFamily="18" charset="0"/>
              </a:rPr>
            </a:br>
            <a:r>
              <a:rPr lang="ru-RU" sz="5400" b="1" i="1" dirty="0" smtClean="0">
                <a:latin typeface="Times New Roman" pitchFamily="18" charset="0"/>
                <a:cs typeface="Times New Roman" pitchFamily="18" charset="0"/>
              </a:rPr>
              <a:t>2014</a:t>
            </a:r>
            <a:endParaRPr lang="ru-RU" sz="54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hlinkClick r:id="rId2" tooltip="Эстафета Олимпийского огня зимних Олимпийских игр 2014"/>
              </a:rPr>
              <a:t/>
            </a:r>
            <a:br>
              <a:rPr lang="ru-RU" b="1" i="1" dirty="0" smtClean="0">
                <a:hlinkClick r:id="rId2" tooltip="Эстафета Олимпийского огня зимних Олимпийских игр 2014"/>
              </a:rPr>
            </a:br>
            <a:r>
              <a:rPr lang="ru-RU" b="1" i="1" dirty="0" smtClean="0">
                <a:hlinkClick r:id="rId2" tooltip="Эстафета Олимпийского огня зимних Олимпийских игр 2014"/>
              </a:rPr>
              <a:t>Эстафета Олимпийского огня зимних Олимпийских игр 2014</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40000" lnSpcReduction="20000"/>
          </a:bodyPr>
          <a:lstStyle/>
          <a:p>
            <a:r>
              <a:rPr lang="ru-RU" dirty="0" smtClean="0"/>
              <a:t>Эстафета </a:t>
            </a:r>
            <a:r>
              <a:rPr lang="ru-RU" dirty="0" smtClean="0">
                <a:hlinkClick r:id="rId3" tooltip="Олимпийский огонь"/>
              </a:rPr>
              <a:t>Олимпийского огня</a:t>
            </a:r>
            <a:r>
              <a:rPr lang="ru-RU" dirty="0" smtClean="0"/>
              <a:t> началась в Москве </a:t>
            </a:r>
            <a:r>
              <a:rPr lang="ru-RU" dirty="0" smtClean="0">
                <a:hlinkClick r:id="rId4" tooltip="7 октября"/>
              </a:rPr>
              <a:t>7 октября</a:t>
            </a:r>
            <a:r>
              <a:rPr lang="ru-RU" dirty="0" smtClean="0"/>
              <a:t> </a:t>
            </a:r>
            <a:r>
              <a:rPr lang="ru-RU" dirty="0" smtClean="0">
                <a:hlinkClick r:id="rId5" tooltip="2013 год"/>
              </a:rPr>
              <a:t>2013 года</a:t>
            </a:r>
            <a:r>
              <a:rPr lang="ru-RU" dirty="0" smtClean="0"/>
              <a:t> и закончилась в Сочи </a:t>
            </a:r>
            <a:r>
              <a:rPr lang="ru-RU" dirty="0" smtClean="0">
                <a:hlinkClick r:id="rId6" tooltip="7 февраля"/>
              </a:rPr>
              <a:t>7 февраля</a:t>
            </a:r>
            <a:r>
              <a:rPr lang="ru-RU" dirty="0" smtClean="0"/>
              <a:t> </a:t>
            </a:r>
            <a:r>
              <a:rPr lang="ru-RU" dirty="0" smtClean="0">
                <a:hlinkClick r:id="rId7" tooltip="2014 год"/>
              </a:rPr>
              <a:t>2014 года</a:t>
            </a:r>
            <a:r>
              <a:rPr lang="ru-RU" dirty="0" smtClean="0"/>
              <a:t>. По словам представителей Оргкомитета Олимпийских игр, эстафета должна была стать самой продолжительной за всю историю — 123 дня — и самой протяжённой — более 40 тысяч километров. Олимпийский огонь был пронесён через столицы всех 83-х субъектов Российской Федерации.</a:t>
            </a:r>
          </a:p>
          <a:p>
            <a:r>
              <a:rPr lang="ru-RU" dirty="0" smtClean="0"/>
              <a:t>Эстафета состояла из четырёх этапов. Первый начался </a:t>
            </a:r>
            <a:r>
              <a:rPr lang="ru-RU" dirty="0" smtClean="0">
                <a:hlinkClick r:id="rId4" tooltip="7 октября"/>
              </a:rPr>
              <a:t>7 октября</a:t>
            </a:r>
            <a:r>
              <a:rPr lang="ru-RU" dirty="0" smtClean="0"/>
              <a:t> 2013 года в Москве, куда огонь был доставлен из </a:t>
            </a:r>
            <a:r>
              <a:rPr lang="ru-RU" dirty="0" smtClean="0">
                <a:hlinkClick r:id="rId8" tooltip="Афины"/>
              </a:rPr>
              <a:t>Афин</a:t>
            </a:r>
            <a:r>
              <a:rPr lang="ru-RU" dirty="0" smtClean="0"/>
              <a:t>. Далее в ходе автопробега он был перевезён в </a:t>
            </a:r>
            <a:r>
              <a:rPr lang="ru-RU" dirty="0" smtClean="0">
                <a:hlinkClick r:id="rId9" tooltip="Санкт-Петербург"/>
              </a:rPr>
              <a:t>Санкт-Петербург</a:t>
            </a:r>
            <a:r>
              <a:rPr lang="ru-RU" dirty="0" smtClean="0"/>
              <a:t>. Транспорт для осуществления этого этапа был предоставлен как государственными, так и частными компаниями. За 23 дня огонь посетил 15 основных городов </a:t>
            </a:r>
            <a:r>
              <a:rPr lang="ru-RU" dirty="0" smtClean="0">
                <a:hlinkClick r:id="rId10" tooltip="Центральный федеральный округ"/>
              </a:rPr>
              <a:t>Центрального</a:t>
            </a:r>
            <a:r>
              <a:rPr lang="ru-RU" dirty="0" smtClean="0"/>
              <a:t> и </a:t>
            </a:r>
            <a:r>
              <a:rPr lang="ru-RU" dirty="0" smtClean="0">
                <a:hlinkClick r:id="rId11" tooltip="Северо-Западный федеральный округ"/>
              </a:rPr>
              <a:t>Северо-Западного федеральных округов</a:t>
            </a:r>
            <a:r>
              <a:rPr lang="ru-RU" dirty="0" smtClean="0"/>
              <a:t>. На втором этапе факел доставлен самолётом из Санкт-Петербурга во </a:t>
            </a:r>
            <a:r>
              <a:rPr lang="ru-RU" dirty="0" smtClean="0">
                <a:hlinkClick r:id="rId12" tooltip="Владивосток"/>
              </a:rPr>
              <a:t>Владивосток</a:t>
            </a:r>
            <a:r>
              <a:rPr lang="ru-RU" dirty="0" smtClean="0"/>
              <a:t>, откуда в течение 30 дней он путешествовал по Северу и </a:t>
            </a:r>
            <a:r>
              <a:rPr lang="ru-RU" dirty="0" smtClean="0">
                <a:hlinkClick r:id="rId13" tooltip="Дальний Восток России"/>
              </a:rPr>
              <a:t>Дальнему Востоку</a:t>
            </a:r>
            <a:r>
              <a:rPr lang="ru-RU" dirty="0" smtClean="0"/>
              <a:t> страны. Вернувшись во Владивосток, огонь отправился в третье путешествие — поездом до </a:t>
            </a:r>
            <a:r>
              <a:rPr lang="ru-RU" dirty="0" smtClean="0">
                <a:hlinkClick r:id="rId14" tooltip="Элиста"/>
              </a:rPr>
              <a:t>Элисты</a:t>
            </a:r>
            <a:r>
              <a:rPr lang="ru-RU" dirty="0" smtClean="0"/>
              <a:t>. За 58 дней, которые организаторы отвели на этот этап, олимпийский огонь увидели жители 45 городов. На заключительном, четвёртом этапе, факел олимпийского огня автопробегом из </a:t>
            </a:r>
            <a:r>
              <a:rPr lang="ru-RU" dirty="0" smtClean="0">
                <a:hlinkClick r:id="rId14" tooltip="Элиста"/>
              </a:rPr>
              <a:t>Элисты</a:t>
            </a:r>
            <a:r>
              <a:rPr lang="ru-RU" dirty="0" smtClean="0"/>
              <a:t> через 10 городов юга страны прибыл в Сочи 7 февраля 2014 года. В ходе своего путешествия олимпийский огонь побывал в самом глубоком озере мира — </a:t>
            </a:r>
            <a:r>
              <a:rPr lang="ru-RU" dirty="0" smtClean="0">
                <a:hlinkClick r:id="rId15" tooltip="Байкал"/>
              </a:rPr>
              <a:t>Байкале</a:t>
            </a:r>
            <a:r>
              <a:rPr lang="ru-RU" dirty="0" smtClean="0"/>
              <a:t>, на </a:t>
            </a:r>
            <a:r>
              <a:rPr lang="ru-RU" dirty="0" smtClean="0">
                <a:hlinkClick r:id="rId16" tooltip="Эльбрус"/>
              </a:rPr>
              <a:t>Эльбрусе</a:t>
            </a:r>
            <a:r>
              <a:rPr lang="ru-RU" dirty="0" smtClean="0"/>
              <a:t> и на </a:t>
            </a:r>
            <a:r>
              <a:rPr lang="ru-RU" dirty="0" smtClean="0">
                <a:hlinkClick r:id="rId17" tooltip="Северный полюс"/>
              </a:rPr>
              <a:t>Северном полюсе</a:t>
            </a:r>
            <a:r>
              <a:rPr lang="ru-RU" dirty="0" smtClean="0"/>
              <a:t>. Кроме того, огонь отправляли в космос.</a:t>
            </a:r>
          </a:p>
          <a:p>
            <a:r>
              <a:rPr lang="ru-RU" dirty="0" smtClean="0"/>
              <a:t>В эстафете олимпийского огня приняли участие 14 тысяч </a:t>
            </a:r>
            <a:r>
              <a:rPr lang="ru-RU" dirty="0" err="1" smtClean="0"/>
              <a:t>факелоносцев</a:t>
            </a:r>
            <a:r>
              <a:rPr lang="ru-RU" dirty="0" smtClean="0"/>
              <a:t>.</a:t>
            </a:r>
          </a:p>
          <a:p>
            <a:r>
              <a:rPr lang="ru-RU" dirty="0" smtClean="0"/>
              <a:t>По информации газеты «</a:t>
            </a:r>
            <a:r>
              <a:rPr lang="ru-RU" dirty="0" smtClean="0">
                <a:hlinkClick r:id="rId18" tooltip="Ведомости"/>
              </a:rPr>
              <a:t>Ведомости</a:t>
            </a:r>
            <a:r>
              <a:rPr lang="ru-RU" dirty="0" smtClean="0"/>
              <a:t>», оргкомитет игр решил закупить 16 тыс. </a:t>
            </a:r>
            <a:r>
              <a:rPr lang="ru-RU" dirty="0" smtClean="0">
                <a:hlinkClick r:id="rId19" tooltip="Факел"/>
              </a:rPr>
              <a:t>факелов</a:t>
            </a:r>
            <a:r>
              <a:rPr lang="ru-RU" dirty="0" smtClean="0"/>
              <a:t>. Производством факелов занялся </a:t>
            </a:r>
            <a:r>
              <a:rPr lang="ru-RU" dirty="0" smtClean="0">
                <a:hlinkClick r:id="rId20" tooltip="Красноярский машиностроительный завод"/>
              </a:rPr>
              <a:t>Красноярский машиностроительный завод</a:t>
            </a:r>
            <a:r>
              <a:rPr lang="ru-RU" dirty="0" smtClean="0"/>
              <a:t>. Стоимость одного факела оценивается в 12 942 рубля. Исходя из информации источников «Ведомостей», общий контракт на закупку факелов может составить около 207 </a:t>
            </a:r>
            <a:r>
              <a:rPr lang="ru-RU" dirty="0" err="1" smtClean="0"/>
              <a:t>млн</a:t>
            </a:r>
            <a:r>
              <a:rPr lang="ru-RU" dirty="0" smtClean="0"/>
              <a:t> рублей.</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hlinkClick r:id="rId2" tooltip="Эстафета Олимпийского огня зимних Олимпийских игр 2014"/>
              </a:rPr>
              <a:t>Эстафета Олимпийского огня зимних Олимпийских игр 2014</a:t>
            </a:r>
            <a:endParaRPr lang="ru-RU" dirty="0"/>
          </a:p>
        </p:txBody>
      </p:sp>
      <p:pic>
        <p:nvPicPr>
          <p:cNvPr id="4" name="Содержимое 3" descr="Эстафета олимпийского огня Сочи 2014"/>
          <p:cNvPicPr>
            <a:picLocks noGrp="1"/>
          </p:cNvPicPr>
          <p:nvPr>
            <p:ph idx="1"/>
          </p:nvPr>
        </p:nvPicPr>
        <p:blipFill>
          <a:blip r:embed="rId3" cstate="print"/>
          <a:srcRect/>
          <a:stretch>
            <a:fillRect/>
          </a:stretch>
        </p:blipFill>
        <p:spPr bwMode="auto">
          <a:xfrm>
            <a:off x="357158" y="1428736"/>
            <a:ext cx="8572560"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Дизайн факела</a:t>
            </a:r>
            <a:endParaRPr lang="ru-RU" dirty="0"/>
          </a:p>
        </p:txBody>
      </p:sp>
      <p:sp>
        <p:nvSpPr>
          <p:cNvPr id="3" name="Содержимое 2"/>
          <p:cNvSpPr>
            <a:spLocks noGrp="1"/>
          </p:cNvSpPr>
          <p:nvPr>
            <p:ph sz="half" idx="1"/>
          </p:nvPr>
        </p:nvSpPr>
        <p:spPr/>
        <p:txBody>
          <a:bodyPr>
            <a:normAutofit fontScale="92500" lnSpcReduction="20000"/>
          </a:bodyPr>
          <a:lstStyle/>
          <a:p>
            <a:r>
              <a:rPr lang="ru-RU" dirty="0" smtClean="0"/>
              <a:t>Дизайн факелов разработан </a:t>
            </a:r>
            <a:r>
              <a:rPr lang="ru-RU" dirty="0" err="1" smtClean="0"/>
              <a:t>креативной</a:t>
            </a:r>
            <a:r>
              <a:rPr lang="ru-RU" dirty="0" smtClean="0"/>
              <a:t> командой Центра промышленного дизайна и инноваций «</a:t>
            </a:r>
            <a:r>
              <a:rPr lang="ru-RU" dirty="0" err="1" smtClean="0"/>
              <a:t>АстраРосса</a:t>
            </a:r>
            <a:r>
              <a:rPr lang="ru-RU" dirty="0" smtClean="0"/>
              <a:t> Дизайн» под руководством Владимира Пирожкова и Андрея Водяника. На закупку 15 000 факелов было затрачено 207 миллионов рублей из бюджета РФ.</a:t>
            </a:r>
          </a:p>
          <a:p>
            <a:endParaRPr lang="ru-RU" dirty="0"/>
          </a:p>
        </p:txBody>
      </p:sp>
      <p:pic>
        <p:nvPicPr>
          <p:cNvPr id="5" name="Содержимое 4" descr="Факел Олимпиады в Сочи"/>
          <p:cNvPicPr>
            <a:picLocks noGrp="1"/>
          </p:cNvPicPr>
          <p:nvPr>
            <p:ph sz="half" idx="2"/>
          </p:nvPr>
        </p:nvPicPr>
        <p:blipFill>
          <a:blip r:embed="rId2" cstate="print"/>
          <a:srcRect/>
          <a:stretch>
            <a:fillRect/>
          </a:stretch>
        </p:blipFill>
        <p:spPr bwMode="auto">
          <a:xfrm>
            <a:off x="4648200" y="1643050"/>
            <a:ext cx="4343400"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
            </a:r>
            <a:br>
              <a:rPr lang="ru-RU" b="1" i="1" dirty="0" smtClean="0"/>
            </a:br>
            <a:r>
              <a:rPr lang="ru-RU" b="1" i="1" dirty="0" smtClean="0"/>
              <a:t>Олимпийские медали</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32500" lnSpcReduction="20000"/>
          </a:bodyPr>
          <a:lstStyle/>
          <a:p>
            <a:r>
              <a:rPr lang="ru-RU" sz="4500" dirty="0" smtClean="0">
                <a:latin typeface="Times New Roman" pitchFamily="18" charset="0"/>
                <a:cs typeface="Times New Roman" pitchFamily="18" charset="0"/>
              </a:rPr>
              <a:t>30 мая 2013 года в </a:t>
            </a:r>
            <a:r>
              <a:rPr lang="ru-RU" sz="4500" dirty="0" smtClean="0">
                <a:latin typeface="Times New Roman" pitchFamily="18" charset="0"/>
                <a:cs typeface="Times New Roman" pitchFamily="18" charset="0"/>
                <a:hlinkClick r:id="rId2" tooltip="Санкт-Петербург"/>
              </a:rPr>
              <a:t>Санкт-Петербурге</a:t>
            </a:r>
            <a:r>
              <a:rPr lang="ru-RU" sz="4500" dirty="0" smtClean="0">
                <a:latin typeface="Times New Roman" pitchFamily="18" charset="0"/>
                <a:cs typeface="Times New Roman" pitchFamily="18" charset="0"/>
              </a:rPr>
              <a:t> в присутствии Президента </a:t>
            </a:r>
            <a:r>
              <a:rPr lang="ru-RU" sz="4500" dirty="0" smtClean="0">
                <a:latin typeface="Times New Roman" pitchFamily="18" charset="0"/>
                <a:cs typeface="Times New Roman" pitchFamily="18" charset="0"/>
                <a:hlinkClick r:id="rId3" tooltip="Международный олимпийский комитет"/>
              </a:rPr>
              <a:t>МОК</a:t>
            </a:r>
            <a:r>
              <a:rPr lang="ru-RU" sz="4500" dirty="0" smtClean="0">
                <a:latin typeface="Times New Roman" pitchFamily="18" charset="0"/>
                <a:cs typeface="Times New Roman" pitchFamily="18" charset="0"/>
              </a:rPr>
              <a:t> </a:t>
            </a:r>
            <a:r>
              <a:rPr lang="ru-RU" sz="4500" dirty="0" smtClean="0">
                <a:latin typeface="Times New Roman" pitchFamily="18" charset="0"/>
                <a:cs typeface="Times New Roman" pitchFamily="18" charset="0"/>
                <a:hlinkClick r:id="rId4" tooltip="Жак Рогге"/>
              </a:rPr>
              <a:t>Жака </a:t>
            </a:r>
            <a:r>
              <a:rPr lang="ru-RU" sz="4500" dirty="0" err="1" smtClean="0">
                <a:latin typeface="Times New Roman" pitchFamily="18" charset="0"/>
                <a:cs typeface="Times New Roman" pitchFamily="18" charset="0"/>
                <a:hlinkClick r:id="rId4" tooltip="Жак Рогге"/>
              </a:rPr>
              <a:t>Рогге</a:t>
            </a:r>
            <a:r>
              <a:rPr lang="ru-RU" sz="4500" dirty="0" smtClean="0">
                <a:latin typeface="Times New Roman" pitchFamily="18" charset="0"/>
                <a:cs typeface="Times New Roman" pitchFamily="18" charset="0"/>
              </a:rPr>
              <a:t> был обнародован дизайн медалей Зимних Олимпийских игр и </a:t>
            </a:r>
            <a:r>
              <a:rPr lang="ru-RU" sz="4500" dirty="0" err="1" smtClean="0">
                <a:latin typeface="Times New Roman" pitchFamily="18" charset="0"/>
                <a:cs typeface="Times New Roman" pitchFamily="18" charset="0"/>
              </a:rPr>
              <a:t>Паралимпийских</a:t>
            </a:r>
            <a:r>
              <a:rPr lang="ru-RU" sz="4500" dirty="0" smtClean="0">
                <a:latin typeface="Times New Roman" pitchFamily="18" charset="0"/>
                <a:cs typeface="Times New Roman" pitchFamily="18" charset="0"/>
              </a:rPr>
              <a:t> игр в Сочи. Всего будет изготовлено около 1300 наград, что является рекордным показателем для зимних олимпийских игр. Каждая медаль на лицевой стороне будет иметь изображения олимпийских колец, на оборотной стороне на английском языке будет отлит вид соревновательной олимпийской программы, а также изображен официальный логотип «Сочи-2014».</a:t>
            </a:r>
          </a:p>
          <a:p>
            <a:r>
              <a:rPr lang="ru-RU" sz="4500" dirty="0" smtClean="0">
                <a:latin typeface="Times New Roman" pitchFamily="18" charset="0"/>
                <a:cs typeface="Times New Roman" pitchFamily="18" charset="0"/>
              </a:rPr>
              <a:t>Вес каждой медали будет колебаться от 460 до 531 грамма. </a:t>
            </a:r>
            <a:r>
              <a:rPr lang="ru-RU" sz="4500" dirty="0" err="1" smtClean="0">
                <a:latin typeface="Times New Roman" pitchFamily="18" charset="0"/>
                <a:cs typeface="Times New Roman" pitchFamily="18" charset="0"/>
              </a:rPr>
              <a:t>Паралимпийские</a:t>
            </a:r>
            <a:r>
              <a:rPr lang="ru-RU" sz="4500" dirty="0" smtClean="0">
                <a:latin typeface="Times New Roman" pitchFamily="18" charset="0"/>
                <a:cs typeface="Times New Roman" pitchFamily="18" charset="0"/>
              </a:rPr>
              <a:t> медали будут весить от 585 до 686 граммов. Изготовление олимпийских наград поручено компании «</a:t>
            </a:r>
            <a:r>
              <a:rPr lang="ru-RU" sz="4500" dirty="0" err="1" smtClean="0">
                <a:latin typeface="Times New Roman" pitchFamily="18" charset="0"/>
                <a:cs typeface="Times New Roman" pitchFamily="18" charset="0"/>
                <a:hlinkClick r:id="rId5" tooltip="Адамас"/>
              </a:rPr>
              <a:t>Адамас</a:t>
            </a:r>
            <a:r>
              <a:rPr lang="ru-RU" sz="4500" dirty="0" smtClean="0">
                <a:latin typeface="Times New Roman" pitchFamily="18" charset="0"/>
                <a:cs typeface="Times New Roman" pitchFamily="18" charset="0"/>
              </a:rPr>
              <a:t>».</a:t>
            </a:r>
          </a:p>
          <a:p>
            <a:endParaRPr lang="ru-RU" dirty="0"/>
          </a:p>
        </p:txBody>
      </p:sp>
      <p:pic>
        <p:nvPicPr>
          <p:cNvPr id="5" name="Содержимое 4" descr="https://upload.wikimedia.org/wikipedia/commons/thumb/f/f3/SochiOlympicMedals.jpg/220px-SochiOlympicMedals.jpg">
            <a:hlinkClick r:id="rId6"/>
          </p:cNvPr>
          <p:cNvPicPr>
            <a:picLocks noGrp="1"/>
          </p:cNvPicPr>
          <p:nvPr>
            <p:ph sz="half" idx="2"/>
          </p:nvPr>
        </p:nvPicPr>
        <p:blipFill>
          <a:blip r:embed="rId7" cstate="print"/>
          <a:srcRect/>
          <a:stretch>
            <a:fillRect/>
          </a:stretch>
        </p:blipFill>
        <p:spPr bwMode="auto">
          <a:xfrm>
            <a:off x="4714876" y="1643050"/>
            <a:ext cx="4214842"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hlinkClick r:id="rId2" tooltip="Церемония закрытия зимних Олимпийских игр 2014"/>
              </a:rPr>
              <a:t/>
            </a:r>
            <a:br>
              <a:rPr lang="ru-RU" b="1" i="1" dirty="0" smtClean="0">
                <a:hlinkClick r:id="rId2" tooltip="Церемония закрытия зимних Олимпийских игр 2014"/>
              </a:rPr>
            </a:br>
            <a:r>
              <a:rPr lang="ru-RU" b="1" i="1" dirty="0" smtClean="0">
                <a:hlinkClick r:id="rId2" tooltip="Церемония закрытия зимних Олимпийских игр 2014"/>
              </a:rPr>
              <a:t>Церемония закрытия зимних Олимпийских игр 2014</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dirty="0" smtClean="0"/>
              <a:t>Церемония закрытия игр проходила на стадионе «</a:t>
            </a:r>
            <a:r>
              <a:rPr lang="ru-RU" dirty="0" err="1" smtClean="0"/>
              <a:t>Фишт</a:t>
            </a:r>
            <a:r>
              <a:rPr lang="ru-RU" dirty="0" smtClean="0"/>
              <a:t>», начавшись 23 февраля в 20:14 по московскому времени. Основной темой была русская культура глазами европейца. После этого Олимпийский флаг был передан мэру </a:t>
            </a:r>
            <a:r>
              <a:rPr lang="ru-RU" dirty="0" err="1" smtClean="0"/>
              <a:t>Пхенчхана</a:t>
            </a:r>
            <a:r>
              <a:rPr lang="ru-RU" dirty="0" smtClean="0"/>
              <a:t>, и самолетом вместе со сборной Южной Кореи прибыл 25 февраля в Корею.</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hlinkClick r:id="rId2" tooltip="Церемония закрытия зимних Олимпийских игр 2014"/>
              </a:rPr>
              <a:t>Церемония закрытия зимних Олимпийских игр 2014</a:t>
            </a:r>
            <a:endParaRPr lang="ru-RU" dirty="0"/>
          </a:p>
        </p:txBody>
      </p:sp>
      <p:pic>
        <p:nvPicPr>
          <p:cNvPr id="4" name="Содержимое 3" descr="https://upload.wikimedia.org/wikipedia/commons/thumb/d/db/Closing_Ceremony%2C_Fisht_Olympic_Stadium_%2820%29_%2814660071883%29.jpg/1024px-Closing_Ceremony%2C_Fisht_Olympic_Stadium_%2820%29_%2814660071883%29.jpg"/>
          <p:cNvPicPr>
            <a:picLocks noGrp="1"/>
          </p:cNvPicPr>
          <p:nvPr>
            <p:ph idx="1"/>
          </p:nvPr>
        </p:nvPicPr>
        <p:blipFill>
          <a:blip r:embed="rId3" cstate="print"/>
          <a:srcRect/>
          <a:stretch>
            <a:fillRect/>
          </a:stretch>
        </p:blipFill>
        <p:spPr bwMode="auto">
          <a:xfrm>
            <a:off x="357158" y="1285860"/>
            <a:ext cx="8643998" cy="5572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hlinkClick r:id="rId2" tooltip="Церемония закрытия зимних Олимпийских игр 2014"/>
              </a:rPr>
              <a:t>Церемония закрытия зимних Олимпийских игр 2014</a:t>
            </a:r>
            <a:endParaRPr lang="ru-RU" dirty="0"/>
          </a:p>
        </p:txBody>
      </p:sp>
      <p:pic>
        <p:nvPicPr>
          <p:cNvPr id="4" name="Содержимое 3" descr="https://upload.wikimedia.org/wikipedia/commons/thumb/7/70/Closing_Ceremony%2C_Fisht_Olympic_Stadium_%2873%29_%2814453722547%29.jpg/1024px-Closing_Ceremony%2C_Fisht_Olympic_Stadium_%2873%29_%2814453722547%29.jpg"/>
          <p:cNvPicPr>
            <a:picLocks noGrp="1"/>
          </p:cNvPicPr>
          <p:nvPr>
            <p:ph idx="1"/>
          </p:nvPr>
        </p:nvPicPr>
        <p:blipFill>
          <a:blip r:embed="rId3" cstate="print"/>
          <a:srcRect/>
          <a:stretch>
            <a:fillRect/>
          </a:stretch>
        </p:blipFill>
        <p:spPr bwMode="auto">
          <a:xfrm>
            <a:off x="500034" y="1357298"/>
            <a:ext cx="8429684"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689" y="714356"/>
          <a:ext cx="8572592" cy="5429287"/>
        </p:xfrm>
        <a:graphic>
          <a:graphicData uri="http://schemas.openxmlformats.org/drawingml/2006/table">
            <a:tbl>
              <a:tblPr/>
              <a:tblGrid>
                <a:gridCol w="714411"/>
                <a:gridCol w="1820530"/>
                <a:gridCol w="1528718"/>
                <a:gridCol w="1724284"/>
                <a:gridCol w="1692148"/>
                <a:gridCol w="1092501"/>
              </a:tblGrid>
              <a:tr h="335516">
                <a:tc>
                  <a:txBody>
                    <a:bodyPr/>
                    <a:lstStyle/>
                    <a:p>
                      <a:pPr algn="ctr">
                        <a:lnSpc>
                          <a:spcPts val="1680"/>
                        </a:lnSpc>
                        <a:spcBef>
                          <a:spcPts val="1200"/>
                        </a:spcBef>
                        <a:spcAft>
                          <a:spcPts val="1200"/>
                        </a:spcAft>
                      </a:pP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gridSpan="4">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Общее количество медалей</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Всего</a:t>
                      </a:r>
                      <a:endParaRPr lang="ru-RU" sz="1000">
                        <a:latin typeface="Calibri"/>
                        <a:ea typeface="Calibri"/>
                        <a:cs typeface="Times New Roman"/>
                      </a:endParaRPr>
                    </a:p>
                  </a:txBody>
                  <a:tcPr marL="55513" marR="182151"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r>
              <a:tr h="1403095">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Место</a:t>
                      </a:r>
                      <a:endParaRPr lang="ru-RU" sz="1000">
                        <a:latin typeface="Calibri"/>
                        <a:ea typeface="Calibri"/>
                        <a:cs typeface="Times New Roman"/>
                      </a:endParaRPr>
                    </a:p>
                  </a:txBody>
                  <a:tcPr marL="55513" marR="182151"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ts val="1680"/>
                        </a:lnSpc>
                        <a:spcBef>
                          <a:spcPts val="1200"/>
                        </a:spcBef>
                        <a:spcAft>
                          <a:spcPts val="1200"/>
                        </a:spcAft>
                      </a:pPr>
                      <a:r>
                        <a:rPr lang="ru-RU" sz="1000" b="1" dirty="0">
                          <a:solidFill>
                            <a:srgbClr val="000000"/>
                          </a:solidFill>
                          <a:latin typeface="Arial"/>
                          <a:ea typeface="Times New Roman"/>
                          <a:cs typeface="Times New Roman"/>
                        </a:rPr>
                        <a:t>Страна</a:t>
                      </a:r>
                      <a:endParaRPr lang="ru-RU" sz="1000" dirty="0">
                        <a:latin typeface="Calibri"/>
                        <a:ea typeface="Calibri"/>
                        <a:cs typeface="Times New Roman"/>
                      </a:endParaRPr>
                    </a:p>
                  </a:txBody>
                  <a:tcPr marL="55513" marR="182151"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Золото</a:t>
                      </a:r>
                      <a:endParaRPr lang="ru-RU" sz="1000">
                        <a:latin typeface="Calibri"/>
                        <a:ea typeface="Calibri"/>
                        <a:cs typeface="Times New Roman"/>
                      </a:endParaRPr>
                    </a:p>
                  </a:txBody>
                  <a:tcPr marL="55513" marR="182151"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700"/>
                    </a:solidFill>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Серебро</a:t>
                      </a:r>
                      <a:endParaRPr lang="ru-RU" sz="1000">
                        <a:latin typeface="Calibri"/>
                        <a:ea typeface="Calibri"/>
                        <a:cs typeface="Times New Roman"/>
                      </a:endParaRPr>
                    </a:p>
                  </a:txBody>
                  <a:tcPr marL="55513" marR="182151"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C0C0C0"/>
                    </a:solidFill>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Бронза</a:t>
                      </a:r>
                      <a:endParaRPr lang="ru-RU" sz="1000">
                        <a:latin typeface="Calibri"/>
                        <a:ea typeface="Calibri"/>
                        <a:cs typeface="Times New Roman"/>
                      </a:endParaRPr>
                    </a:p>
                  </a:txBody>
                  <a:tcPr marL="55513" marR="182151"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CC9966"/>
                    </a:solidFill>
                  </a:tcPr>
                </a:tc>
                <a:tc vMerge="1">
                  <a:txBody>
                    <a:bodyPr/>
                    <a:lstStyle/>
                    <a:p>
                      <a:endParaRPr lang="ru-RU"/>
                    </a:p>
                  </a:txBody>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DEEFF"/>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2" tooltip="Россия на зимних Олимпийских играх 2014"/>
                        </a:rPr>
                        <a:t>Россия</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DEEFF"/>
                    </a:solidFill>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13</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11</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9</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33</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DEEFF"/>
                    </a:solidFill>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2</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3" tooltip="Норвегия на зимних Олимпийских играх 2014"/>
                        </a:rPr>
                        <a:t>Норвегия</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11</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5</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10</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26</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3</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4" tooltip="Канада на зимних Олимпийских играх 2014"/>
                        </a:rPr>
                        <a:t>Канада</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10</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10</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5</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25</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4</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5" tooltip="США на зимних Олимпийских играх 2014"/>
                        </a:rPr>
                        <a:t>США</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9</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7</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12</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28</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5</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6" tooltip="Нидерланды на зимних Олимпийских играх 2014"/>
                        </a:rPr>
                        <a:t>Нидерланды</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8</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7</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9</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24</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6</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7" tooltip="Германия на зимних Олимпийских играх 2014"/>
                        </a:rPr>
                        <a:t>Германия</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8</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6</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5</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19</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7</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8" tooltip="Швейцария на зимних Олимпийских играх 2014"/>
                        </a:rPr>
                        <a:t>Швейцария</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6</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3</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2</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11</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8</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9" tooltip="Белоруссия на зимних Олимпийских играх 2014"/>
                        </a:rPr>
                        <a:t>Белоруссия</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5</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0</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6</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9</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10" tooltip="Австрия на зимних Олимпийских играх 2014"/>
                        </a:rPr>
                        <a:t>Австрия</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4</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8</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5</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17</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35516">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10</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ts val="1680"/>
                        </a:lnSpc>
                        <a:spcBef>
                          <a:spcPts val="1200"/>
                        </a:spcBef>
                        <a:spcAft>
                          <a:spcPts val="1200"/>
                        </a:spcAft>
                      </a:pPr>
                      <a:r>
                        <a:rPr lang="ru-RU" sz="1000">
                          <a:solidFill>
                            <a:srgbClr val="000000"/>
                          </a:solidFill>
                          <a:latin typeface="Arial"/>
                          <a:ea typeface="Times New Roman"/>
                          <a:cs typeface="Times New Roman"/>
                        </a:rPr>
                        <a:t> </a:t>
                      </a:r>
                      <a:r>
                        <a:rPr lang="ru-RU" sz="1000" u="none" strike="noStrike">
                          <a:solidFill>
                            <a:srgbClr val="0B0080"/>
                          </a:solidFill>
                          <a:latin typeface="Arial"/>
                          <a:ea typeface="Times New Roman"/>
                          <a:cs typeface="Times New Roman"/>
                          <a:hlinkClick r:id="rId11" tooltip="Франция на зимних Олимпийских играх 2014"/>
                        </a:rPr>
                        <a:t>Франция</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4</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7F6A8"/>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4</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DCE5E5"/>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7</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DAB9"/>
                    </a:solidFill>
                  </a:tcPr>
                </a:tc>
                <a:tc>
                  <a:txBody>
                    <a:bodyPr/>
                    <a:lstStyle/>
                    <a:p>
                      <a:pPr algn="ctr">
                        <a:lnSpc>
                          <a:spcPts val="1680"/>
                        </a:lnSpc>
                        <a:spcBef>
                          <a:spcPts val="1200"/>
                        </a:spcBef>
                        <a:spcAft>
                          <a:spcPts val="1200"/>
                        </a:spcAft>
                      </a:pPr>
                      <a:r>
                        <a:rPr lang="ru-RU" sz="1000">
                          <a:solidFill>
                            <a:srgbClr val="000000"/>
                          </a:solidFill>
                          <a:latin typeface="Arial"/>
                          <a:ea typeface="Times New Roman"/>
                          <a:cs typeface="Times New Roman"/>
                        </a:rPr>
                        <a:t>15</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335516">
                <a:tc gridSpan="2">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Всего</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hMerge="1">
                  <a:txBody>
                    <a:bodyPr/>
                    <a:lstStyle/>
                    <a:p>
                      <a:endParaRPr lang="ru-RU"/>
                    </a:p>
                  </a:txBody>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99</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97</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ts val="1680"/>
                        </a:lnSpc>
                        <a:spcBef>
                          <a:spcPts val="1200"/>
                        </a:spcBef>
                        <a:spcAft>
                          <a:spcPts val="1200"/>
                        </a:spcAft>
                      </a:pPr>
                      <a:r>
                        <a:rPr lang="ru-RU" sz="1000" b="1">
                          <a:solidFill>
                            <a:srgbClr val="000000"/>
                          </a:solidFill>
                          <a:latin typeface="Arial"/>
                          <a:ea typeface="Times New Roman"/>
                          <a:cs typeface="Times New Roman"/>
                        </a:rPr>
                        <a:t>99</a:t>
                      </a:r>
                      <a:endParaRPr lang="ru-RU" sz="100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a:txBody>
                    <a:bodyPr/>
                    <a:lstStyle/>
                    <a:p>
                      <a:pPr algn="ctr">
                        <a:lnSpc>
                          <a:spcPts val="1680"/>
                        </a:lnSpc>
                        <a:spcBef>
                          <a:spcPts val="1200"/>
                        </a:spcBef>
                        <a:spcAft>
                          <a:spcPts val="1200"/>
                        </a:spcAft>
                      </a:pPr>
                      <a:r>
                        <a:rPr lang="ru-RU" sz="1000" b="1" dirty="0">
                          <a:solidFill>
                            <a:srgbClr val="000000"/>
                          </a:solidFill>
                          <a:latin typeface="Arial"/>
                          <a:ea typeface="Times New Roman"/>
                          <a:cs typeface="Times New Roman"/>
                        </a:rPr>
                        <a:t>295</a:t>
                      </a:r>
                      <a:endParaRPr lang="ru-RU" sz="1000" dirty="0">
                        <a:latin typeface="Calibri"/>
                        <a:ea typeface="Calibri"/>
                        <a:cs typeface="Times New Roman"/>
                      </a:endParaRPr>
                    </a:p>
                  </a:txBody>
                  <a:tcPr marL="55513" marR="55513" marT="27756" marB="27756"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r>
            </a:tbl>
          </a:graphicData>
        </a:graphic>
      </p:graphicFrame>
      <p:pic>
        <p:nvPicPr>
          <p:cNvPr id="30731" name="Рисунок 442" descr="Olympic rings with transparent rims.svg">
            <a:hlinkClick r:id="rId12"/>
          </p:cNvPr>
          <p:cNvPicPr>
            <a:picLocks noChangeAspect="1" noChangeArrowheads="1"/>
          </p:cNvPicPr>
          <p:nvPr/>
        </p:nvPicPr>
        <p:blipFill>
          <a:blip r:embed="rId13" cstate="print"/>
          <a:srcRect/>
          <a:stretch>
            <a:fillRect/>
          </a:stretch>
        </p:blipFill>
        <p:spPr bwMode="auto">
          <a:xfrm>
            <a:off x="571472" y="285728"/>
            <a:ext cx="495300" cy="2381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hlinkClick r:id="rId2" tooltip="Церемония открытия зимних Олимпийских игр 2014"/>
              </a:rPr>
              <a:t/>
            </a:r>
            <a:br>
              <a:rPr lang="ru-RU" b="1" i="1" dirty="0" smtClean="0">
                <a:hlinkClick r:id="rId2" tooltip="Церемония открытия зимних Олимпийских игр 2014"/>
              </a:rPr>
            </a:br>
            <a:r>
              <a:rPr lang="ru-RU" b="1" i="1" dirty="0" smtClean="0">
                <a:hlinkClick r:id="rId2" tooltip="Церемония открытия зимних Олимпийских игр 2014"/>
              </a:rPr>
              <a:t>Церемония открытия зимних Олимпийских игр 2014</a:t>
            </a:r>
            <a:r>
              <a:rPr lang="ru-RU" dirty="0" smtClean="0"/>
              <a:t/>
            </a:r>
            <a:br>
              <a:rPr lang="ru-RU" dirty="0" smtClean="0"/>
            </a:br>
            <a:endParaRPr lang="ru-RU" dirty="0"/>
          </a:p>
        </p:txBody>
      </p:sp>
      <p:sp>
        <p:nvSpPr>
          <p:cNvPr id="14337" name="Rectangle 1"/>
          <p:cNvSpPr>
            <a:spLocks noGrp="1" noChangeArrowheads="1"/>
          </p:cNvSpPr>
          <p:nvPr>
            <p:ph idx="1"/>
          </p:nvPr>
        </p:nvSpPr>
        <p:spPr bwMode="auto">
          <a:xfrm>
            <a:off x="428596" y="1500174"/>
            <a:ext cx="828680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Церемония открытия игр проходила на стадионе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hlinkClick r:id="rId3" tooltip="Фишт (стадион)"/>
              </a:rPr>
              <a:t>Фишт</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начавшись 7 февраля в 20:14 по московскому времени. Общая длительность шоу составила около трёх часов.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Церемонию посмотрели три миллиарда человек. Трансляцию обеспечивали 140 телекамер, а всего в подготовке мероприятия было задействовано более 12 тысяч человек.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 открытие Олимпиады прибыли главы 44 государств, больше, чем на Олимпиадах в Ванкувере и Турине вместе взятых.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Во время шоу произошла накладка — одна из пяти трансформирующихся в олимпийские кольца гигантских снежинок не раскрылась. В России эти кадры лишь на несколько секунд попали в эфир и были оперативно заменены кадрами с репетиции церемонии, где все снежинки раскрывались штатно. Этот эпизод был впоследствии обыгран на </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tooltip="Церемония закрытия зимних Олимпийских игр 2014"/>
              </a:rPr>
              <a:t>церемонии закрытия игр</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s://upload.wikimedia.org/wikipedia/commons/d/da/2014_Winter_Olympics_opening_ceremony_%282014-02-07%29_09.jpg"/>
          <p:cNvPicPr/>
          <p:nvPr/>
        </p:nvPicPr>
        <p:blipFill>
          <a:blip r:embed="rId5" cstate="print"/>
          <a:srcRect/>
          <a:stretch>
            <a:fillRect/>
          </a:stretch>
        </p:blipFill>
        <p:spPr bwMode="auto">
          <a:xfrm>
            <a:off x="500034" y="3786190"/>
            <a:ext cx="4057650" cy="2786082"/>
          </a:xfrm>
          <a:prstGeom prst="rect">
            <a:avLst/>
          </a:prstGeom>
          <a:noFill/>
          <a:ln w="9525">
            <a:noFill/>
            <a:miter lim="800000"/>
            <a:headEnd/>
            <a:tailEnd/>
          </a:ln>
        </p:spPr>
      </p:pic>
      <p:pic>
        <p:nvPicPr>
          <p:cNvPr id="7" name="Рисунок 6" descr="http://www.urbanromanceonline.com/cms/wp-content/uploads/2012/08/olympic-stadium1.jpg"/>
          <p:cNvPicPr/>
          <p:nvPr/>
        </p:nvPicPr>
        <p:blipFill>
          <a:blip r:embed="rId6" cstate="print"/>
          <a:srcRect/>
          <a:stretch>
            <a:fillRect/>
          </a:stretch>
        </p:blipFill>
        <p:spPr bwMode="auto">
          <a:xfrm>
            <a:off x="4714876" y="3714752"/>
            <a:ext cx="4105275"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mikeshaft.com/wp-content/uploads/2012/09/Sydney.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smtClean="0"/>
              <a:t>Передача </a:t>
            </a:r>
            <a:r>
              <a:rPr lang="ru-RU" b="1" i="1" dirty="0"/>
              <a:t>Олимпийского флага Сочи</a:t>
            </a:r>
            <a:r>
              <a:rPr lang="ru-RU" dirty="0"/>
              <a:t/>
            </a:r>
            <a:br>
              <a:rPr lang="ru-RU" dirty="0"/>
            </a:br>
            <a:endParaRPr lang="ru-RU" dirty="0"/>
          </a:p>
        </p:txBody>
      </p:sp>
      <p:sp>
        <p:nvSpPr>
          <p:cNvPr id="3" name="Содержимое 2"/>
          <p:cNvSpPr>
            <a:spLocks noGrp="1"/>
          </p:cNvSpPr>
          <p:nvPr>
            <p:ph idx="1"/>
          </p:nvPr>
        </p:nvSpPr>
        <p:spPr>
          <a:xfrm>
            <a:off x="457200" y="1600200"/>
            <a:ext cx="8258204" cy="4757758"/>
          </a:xfrm>
        </p:spPr>
        <p:txBody>
          <a:bodyPr>
            <a:normAutofit fontScale="25000" lnSpcReduction="20000"/>
          </a:bodyPr>
          <a:lstStyle/>
          <a:p>
            <a:r>
              <a:rPr lang="ru-RU" sz="4400" dirty="0">
                <a:solidFill>
                  <a:schemeClr val="tx1">
                    <a:lumMod val="95000"/>
                    <a:lumOff val="5000"/>
                  </a:schemeClr>
                </a:solidFill>
                <a:latin typeface="Times New Roman" pitchFamily="18" charset="0"/>
                <a:cs typeface="Times New Roman" pitchFamily="18" charset="0"/>
                <a:hlinkClick r:id="rId2" tooltip="1 марта"/>
              </a:rPr>
              <a:t>1 марта</a:t>
            </a:r>
            <a:r>
              <a:rPr lang="ru-RU" sz="4400" dirty="0">
                <a:solidFill>
                  <a:schemeClr val="tx1">
                    <a:lumMod val="95000"/>
                    <a:lumOff val="5000"/>
                  </a:schemeClr>
                </a:solidFill>
                <a:latin typeface="Times New Roman" pitchFamily="18" charset="0"/>
                <a:cs typeface="Times New Roman" pitchFamily="18" charset="0"/>
              </a:rPr>
              <a:t> </a:t>
            </a:r>
            <a:r>
              <a:rPr lang="ru-RU" sz="4400" dirty="0">
                <a:solidFill>
                  <a:schemeClr val="tx1">
                    <a:lumMod val="95000"/>
                    <a:lumOff val="5000"/>
                  </a:schemeClr>
                </a:solidFill>
                <a:latin typeface="Times New Roman" pitchFamily="18" charset="0"/>
                <a:cs typeface="Times New Roman" pitchFamily="18" charset="0"/>
                <a:hlinkClick r:id="rId3" tooltip="2010 год"/>
              </a:rPr>
              <a:t>2010 года</a:t>
            </a:r>
            <a:r>
              <a:rPr lang="ru-RU" sz="4400" dirty="0">
                <a:solidFill>
                  <a:schemeClr val="tx1">
                    <a:lumMod val="95000"/>
                    <a:lumOff val="5000"/>
                  </a:schemeClr>
                </a:solidFill>
                <a:latin typeface="Times New Roman" pitchFamily="18" charset="0"/>
                <a:cs typeface="Times New Roman" pitchFamily="18" charset="0"/>
              </a:rPr>
              <a:t> на церемонии закрытия </a:t>
            </a:r>
            <a:r>
              <a:rPr lang="ru-RU" sz="4400" dirty="0">
                <a:solidFill>
                  <a:schemeClr val="tx1">
                    <a:lumMod val="95000"/>
                    <a:lumOff val="5000"/>
                  </a:schemeClr>
                </a:solidFill>
                <a:latin typeface="Times New Roman" pitchFamily="18" charset="0"/>
                <a:cs typeface="Times New Roman" pitchFamily="18" charset="0"/>
                <a:hlinkClick r:id="rId4" tooltip="Зимние Олимпийские игры 2010"/>
              </a:rPr>
              <a:t>зимних Олимпийских игр 2010 года в Ванкувере</a:t>
            </a:r>
            <a:r>
              <a:rPr lang="ru-RU" sz="4400" dirty="0">
                <a:solidFill>
                  <a:schemeClr val="tx1">
                    <a:lumMod val="95000"/>
                    <a:lumOff val="5000"/>
                  </a:schemeClr>
                </a:solidFill>
                <a:latin typeface="Times New Roman" pitchFamily="18" charset="0"/>
                <a:cs typeface="Times New Roman" pitchFamily="18" charset="0"/>
              </a:rPr>
              <a:t> в 5:25 </a:t>
            </a:r>
            <a:r>
              <a:rPr lang="ru-RU" sz="4400" dirty="0">
                <a:solidFill>
                  <a:schemeClr val="tx1">
                    <a:lumMod val="95000"/>
                    <a:lumOff val="5000"/>
                  </a:schemeClr>
                </a:solidFill>
                <a:latin typeface="Times New Roman" pitchFamily="18" charset="0"/>
                <a:cs typeface="Times New Roman" pitchFamily="18" charset="0"/>
                <a:hlinkClick r:id="rId5" tooltip="МСК"/>
              </a:rPr>
              <a:t>по московскому времени</a:t>
            </a:r>
            <a:r>
              <a:rPr lang="ru-RU" sz="4400" dirty="0">
                <a:solidFill>
                  <a:schemeClr val="tx1">
                    <a:lumMod val="95000"/>
                    <a:lumOff val="5000"/>
                  </a:schemeClr>
                </a:solidFill>
                <a:latin typeface="Times New Roman" pitchFamily="18" charset="0"/>
                <a:cs typeface="Times New Roman" pitchFamily="18" charset="0"/>
              </a:rPr>
              <a:t> президент </a:t>
            </a:r>
            <a:r>
              <a:rPr lang="ru-RU" sz="4400" dirty="0">
                <a:solidFill>
                  <a:schemeClr val="tx1">
                    <a:lumMod val="95000"/>
                    <a:lumOff val="5000"/>
                  </a:schemeClr>
                </a:solidFill>
                <a:latin typeface="Times New Roman" pitchFamily="18" charset="0"/>
                <a:cs typeface="Times New Roman" pitchFamily="18" charset="0"/>
                <a:hlinkClick r:id="rId6" tooltip="Международный олимпийский комитет"/>
              </a:rPr>
              <a:t>Международного олимпийского комитета</a:t>
            </a:r>
            <a:r>
              <a:rPr lang="ru-RU" sz="4400" dirty="0">
                <a:solidFill>
                  <a:schemeClr val="tx1">
                    <a:lumMod val="95000"/>
                    <a:lumOff val="5000"/>
                  </a:schemeClr>
                </a:solidFill>
                <a:latin typeface="Times New Roman" pitchFamily="18" charset="0"/>
                <a:cs typeface="Times New Roman" pitchFamily="18" charset="0"/>
              </a:rPr>
              <a:t> </a:t>
            </a:r>
            <a:r>
              <a:rPr lang="ru-RU" sz="4400" dirty="0">
                <a:solidFill>
                  <a:schemeClr val="tx1">
                    <a:lumMod val="95000"/>
                    <a:lumOff val="5000"/>
                  </a:schemeClr>
                </a:solidFill>
                <a:latin typeface="Times New Roman" pitchFamily="18" charset="0"/>
                <a:cs typeface="Times New Roman" pitchFamily="18" charset="0"/>
                <a:hlinkClick r:id="rId7" tooltip="Рогге, Жак"/>
              </a:rPr>
              <a:t>Жак </a:t>
            </a:r>
            <a:r>
              <a:rPr lang="ru-RU" sz="4400" dirty="0" err="1">
                <a:solidFill>
                  <a:schemeClr val="tx1">
                    <a:lumMod val="95000"/>
                    <a:lumOff val="5000"/>
                  </a:schemeClr>
                </a:solidFill>
                <a:latin typeface="Times New Roman" pitchFamily="18" charset="0"/>
                <a:cs typeface="Times New Roman" pitchFamily="18" charset="0"/>
                <a:hlinkClick r:id="rId7" tooltip="Рогге, Жак"/>
              </a:rPr>
              <a:t>Рогге</a:t>
            </a:r>
            <a:r>
              <a:rPr lang="ru-RU" sz="4400" dirty="0">
                <a:solidFill>
                  <a:schemeClr val="tx1">
                    <a:lumMod val="95000"/>
                    <a:lumOff val="5000"/>
                  </a:schemeClr>
                </a:solidFill>
                <a:latin typeface="Times New Roman" pitchFamily="18" charset="0"/>
                <a:cs typeface="Times New Roman" pitchFamily="18" charset="0"/>
              </a:rPr>
              <a:t> передал </a:t>
            </a:r>
            <a:r>
              <a:rPr lang="ru-RU" sz="4400" dirty="0">
                <a:solidFill>
                  <a:schemeClr val="tx1">
                    <a:lumMod val="95000"/>
                    <a:lumOff val="5000"/>
                  </a:schemeClr>
                </a:solidFill>
                <a:latin typeface="Times New Roman" pitchFamily="18" charset="0"/>
                <a:cs typeface="Times New Roman" pitchFamily="18" charset="0"/>
                <a:hlinkClick r:id="rId8" tooltip="Олимпийский флаг"/>
              </a:rPr>
              <a:t>олимпийский флаг</a:t>
            </a:r>
            <a:r>
              <a:rPr lang="ru-RU" sz="4400" dirty="0">
                <a:solidFill>
                  <a:schemeClr val="tx1">
                    <a:lumMod val="95000"/>
                    <a:lumOff val="5000"/>
                  </a:schemeClr>
                </a:solidFill>
                <a:latin typeface="Times New Roman" pitchFamily="18" charset="0"/>
                <a:cs typeface="Times New Roman" pitchFamily="18" charset="0"/>
              </a:rPr>
              <a:t> мэру Сочи </a:t>
            </a:r>
            <a:r>
              <a:rPr lang="ru-RU" sz="4400" dirty="0">
                <a:solidFill>
                  <a:schemeClr val="tx1">
                    <a:lumMod val="95000"/>
                    <a:lumOff val="5000"/>
                  </a:schemeClr>
                </a:solidFill>
                <a:latin typeface="Times New Roman" pitchFamily="18" charset="0"/>
                <a:cs typeface="Times New Roman" pitchFamily="18" charset="0"/>
                <a:hlinkClick r:id="rId9" tooltip="Пахомов, Анатолий Николаевич"/>
              </a:rPr>
              <a:t>Анатолию Пахомову</a:t>
            </a:r>
            <a:r>
              <a:rPr lang="ru-RU" sz="4400" dirty="0">
                <a:solidFill>
                  <a:schemeClr val="tx1">
                    <a:lumMod val="95000"/>
                    <a:lumOff val="5000"/>
                  </a:schemeClr>
                </a:solidFill>
                <a:latin typeface="Times New Roman" pitchFamily="18" charset="0"/>
                <a:cs typeface="Times New Roman" pitchFamily="18" charset="0"/>
              </a:rPr>
              <a:t>. Прозвучал </a:t>
            </a:r>
            <a:r>
              <a:rPr lang="ru-RU" sz="4400" dirty="0">
                <a:solidFill>
                  <a:schemeClr val="tx1">
                    <a:lumMod val="95000"/>
                    <a:lumOff val="5000"/>
                  </a:schemeClr>
                </a:solidFill>
                <a:latin typeface="Times New Roman" pitchFamily="18" charset="0"/>
                <a:cs typeface="Times New Roman" pitchFamily="18" charset="0"/>
                <a:hlinkClick r:id="rId10" tooltip="Гимн России"/>
              </a:rPr>
              <a:t>гимн России</a:t>
            </a:r>
            <a:r>
              <a:rPr lang="ru-RU" sz="4400" dirty="0">
                <a:solidFill>
                  <a:schemeClr val="tx1">
                    <a:lumMod val="95000"/>
                    <a:lumOff val="5000"/>
                  </a:schemeClr>
                </a:solidFill>
                <a:latin typeface="Times New Roman" pitchFamily="18" charset="0"/>
                <a:cs typeface="Times New Roman" pitchFamily="18" charset="0"/>
              </a:rPr>
              <a:t> в исполнении Московского государственного академического камерного хора (дирижер Владимир Минин), и над стадионом столицы Олимпийских игр-2010 был поднят </a:t>
            </a:r>
            <a:r>
              <a:rPr lang="ru-RU" sz="4400" dirty="0">
                <a:solidFill>
                  <a:schemeClr val="tx1">
                    <a:lumMod val="95000"/>
                    <a:lumOff val="5000"/>
                  </a:schemeClr>
                </a:solidFill>
                <a:latin typeface="Times New Roman" pitchFamily="18" charset="0"/>
                <a:cs typeface="Times New Roman" pitchFamily="18" charset="0"/>
                <a:hlinkClick r:id="rId11" tooltip="Флаг России"/>
              </a:rPr>
              <a:t>флаг России</a:t>
            </a:r>
            <a:r>
              <a:rPr lang="ru-RU" sz="4400" dirty="0">
                <a:solidFill>
                  <a:schemeClr val="tx1">
                    <a:lumMod val="95000"/>
                    <a:lumOff val="5000"/>
                  </a:schemeClr>
                </a:solidFill>
                <a:latin typeface="Times New Roman" pitchFamily="18" charset="0"/>
                <a:cs typeface="Times New Roman" pitchFamily="18" charset="0"/>
              </a:rPr>
              <a:t>. После этого в 5:30 началось торжественное представление Сочи — столицы Олимпийских игр-2014. Вводная часть открылась символическим </a:t>
            </a:r>
            <a:r>
              <a:rPr lang="ru-RU" sz="4400" dirty="0">
                <a:solidFill>
                  <a:schemeClr val="tx1">
                    <a:lumMod val="95000"/>
                    <a:lumOff val="5000"/>
                  </a:schemeClr>
                </a:solidFill>
                <a:latin typeface="Times New Roman" pitchFamily="18" charset="0"/>
                <a:cs typeface="Times New Roman" pitchFamily="18" charset="0"/>
                <a:hlinkClick r:id="rId12" tooltip="Тунгусский метеорит"/>
              </a:rPr>
              <a:t>Тунгусским метеоритом</a:t>
            </a:r>
            <a:r>
              <a:rPr lang="ru-RU" sz="4400" dirty="0">
                <a:solidFill>
                  <a:schemeClr val="tx1">
                    <a:lumMod val="95000"/>
                    <a:lumOff val="5000"/>
                  </a:schemeClr>
                </a:solidFill>
                <a:latin typeface="Times New Roman" pitchFamily="18" charset="0"/>
                <a:cs typeface="Times New Roman" pitchFamily="18" charset="0"/>
              </a:rPr>
              <a:t>, который, как известно, прилетел в год, когда Россия (в то время — </a:t>
            </a:r>
            <a:r>
              <a:rPr lang="ru-RU" sz="4400" dirty="0">
                <a:solidFill>
                  <a:schemeClr val="tx1">
                    <a:lumMod val="95000"/>
                    <a:lumOff val="5000"/>
                  </a:schemeClr>
                </a:solidFill>
                <a:latin typeface="Times New Roman" pitchFamily="18" charset="0"/>
                <a:cs typeface="Times New Roman" pitchFamily="18" charset="0"/>
                <a:hlinkClick r:id="rId13" tooltip="Российская империя"/>
              </a:rPr>
              <a:t>Российская империя</a:t>
            </a:r>
            <a:r>
              <a:rPr lang="ru-RU" sz="4400" dirty="0">
                <a:solidFill>
                  <a:schemeClr val="tx1">
                    <a:lumMod val="95000"/>
                    <a:lumOff val="5000"/>
                  </a:schemeClr>
                </a:solidFill>
                <a:latin typeface="Times New Roman" pitchFamily="18" charset="0"/>
                <a:cs typeface="Times New Roman" pitchFamily="18" charset="0"/>
              </a:rPr>
              <a:t>) впервые была представлена на Олимпийских играх. Затем из земли начали расти ледяные кристаллы, дан старт символическому забегу, космонавт запустил </a:t>
            </a:r>
            <a:r>
              <a:rPr lang="ru-RU" sz="4400" dirty="0">
                <a:solidFill>
                  <a:schemeClr val="tx1">
                    <a:lumMod val="95000"/>
                    <a:lumOff val="5000"/>
                  </a:schemeClr>
                </a:solidFill>
                <a:latin typeface="Times New Roman" pitchFamily="18" charset="0"/>
                <a:cs typeface="Times New Roman" pitchFamily="18" charset="0"/>
                <a:hlinkClick r:id="rId14" tooltip="Спутник-1"/>
              </a:rPr>
              <a:t>Спутник</a:t>
            </a:r>
            <a:r>
              <a:rPr lang="ru-RU" sz="4400" dirty="0">
                <a:solidFill>
                  <a:schemeClr val="tx1">
                    <a:lumMod val="95000"/>
                    <a:lumOff val="5000"/>
                  </a:schemeClr>
                </a:solidFill>
                <a:latin typeface="Times New Roman" pitchFamily="18" charset="0"/>
                <a:cs typeface="Times New Roman" pitchFamily="18" charset="0"/>
              </a:rPr>
              <a:t>, и по стадиону промчалась русская </a:t>
            </a:r>
            <a:r>
              <a:rPr lang="ru-RU" sz="4400" dirty="0">
                <a:solidFill>
                  <a:schemeClr val="tx1">
                    <a:lumMod val="95000"/>
                    <a:lumOff val="5000"/>
                  </a:schemeClr>
                </a:solidFill>
                <a:latin typeface="Times New Roman" pitchFamily="18" charset="0"/>
                <a:cs typeface="Times New Roman" pitchFamily="18" charset="0"/>
                <a:hlinkClick r:id="rId15" tooltip="Тройка лошадей"/>
              </a:rPr>
              <a:t>тройка</a:t>
            </a:r>
            <a:r>
              <a:rPr lang="ru-RU" sz="4400" dirty="0">
                <a:solidFill>
                  <a:schemeClr val="tx1">
                    <a:lumMod val="95000"/>
                    <a:lumOff val="5000"/>
                  </a:schemeClr>
                </a:solidFill>
                <a:latin typeface="Times New Roman" pitchFamily="18" charset="0"/>
                <a:cs typeface="Times New Roman" pitchFamily="18" charset="0"/>
              </a:rPr>
              <a:t>. Появился монумент </a:t>
            </a:r>
            <a:r>
              <a:rPr lang="ru-RU" sz="4400" dirty="0">
                <a:solidFill>
                  <a:schemeClr val="tx1">
                    <a:lumMod val="95000"/>
                    <a:lumOff val="5000"/>
                  </a:schemeClr>
                </a:solidFill>
                <a:latin typeface="Times New Roman" pitchFamily="18" charset="0"/>
                <a:cs typeface="Times New Roman" pitchFamily="18" charset="0"/>
                <a:hlinkClick r:id="rId16" tooltip="Рабочий и колхозница"/>
              </a:rPr>
              <a:t>Рабочий и колхозница</a:t>
            </a:r>
            <a:r>
              <a:rPr lang="ru-RU" sz="4400" dirty="0">
                <a:solidFill>
                  <a:schemeClr val="tx1">
                    <a:lumMod val="95000"/>
                    <a:lumOff val="5000"/>
                  </a:schemeClr>
                </a:solidFill>
                <a:latin typeface="Times New Roman" pitchFamily="18" charset="0"/>
                <a:cs typeface="Times New Roman" pitchFamily="18" charset="0"/>
              </a:rPr>
              <a:t> на фоне </a:t>
            </a:r>
            <a:r>
              <a:rPr lang="ru-RU" sz="4400" dirty="0">
                <a:solidFill>
                  <a:schemeClr val="tx1">
                    <a:lumMod val="95000"/>
                    <a:lumOff val="5000"/>
                  </a:schemeClr>
                </a:solidFill>
                <a:latin typeface="Times New Roman" pitchFamily="18" charset="0"/>
                <a:cs typeface="Times New Roman" pitchFamily="18" charset="0"/>
                <a:hlinkClick r:id="rId17" tooltip="Разводной мост"/>
              </a:rPr>
              <a:t>разведенных мостов</a:t>
            </a:r>
            <a:r>
              <a:rPr lang="ru-RU" sz="4400" dirty="0">
                <a:solidFill>
                  <a:schemeClr val="tx1">
                    <a:lumMod val="95000"/>
                    <a:lumOff val="5000"/>
                  </a:schemeClr>
                </a:solidFill>
                <a:latin typeface="Times New Roman" pitchFamily="18" charset="0"/>
                <a:cs typeface="Times New Roman" pitchFamily="18" charset="0"/>
              </a:rPr>
              <a:t> и </a:t>
            </a:r>
            <a:r>
              <a:rPr lang="ru-RU" sz="4400" dirty="0">
                <a:solidFill>
                  <a:schemeClr val="tx1">
                    <a:lumMod val="95000"/>
                    <a:lumOff val="5000"/>
                  </a:schemeClr>
                </a:solidFill>
                <a:latin typeface="Times New Roman" pitchFamily="18" charset="0"/>
                <a:cs typeface="Times New Roman" pitchFamily="18" charset="0"/>
                <a:hlinkClick r:id="rId18" tooltip="Монумент «Покорителям космоса»"/>
              </a:rPr>
              <a:t>Монумента «Покорителям космоса»</a:t>
            </a:r>
            <a:r>
              <a:rPr lang="ru-RU" sz="4400" dirty="0">
                <a:solidFill>
                  <a:schemeClr val="tx1">
                    <a:lumMod val="95000"/>
                    <a:lumOff val="5000"/>
                  </a:schemeClr>
                </a:solidFill>
                <a:latin typeface="Times New Roman" pitchFamily="18" charset="0"/>
                <a:cs typeface="Times New Roman" pitchFamily="18" charset="0"/>
              </a:rPr>
              <a:t>. В лунном ночном небе парит балерина на доске для сноубординга. </a:t>
            </a:r>
            <a:r>
              <a:rPr lang="ru-RU" sz="4400" dirty="0">
                <a:solidFill>
                  <a:schemeClr val="tx1">
                    <a:lumMod val="95000"/>
                    <a:lumOff val="5000"/>
                  </a:schemeClr>
                </a:solidFill>
                <a:latin typeface="Times New Roman" pitchFamily="18" charset="0"/>
                <a:cs typeface="Times New Roman" pitchFamily="18" charset="0"/>
                <a:hlinkClick r:id="rId19" tooltip="Водянова, Наталья Михайловна"/>
              </a:rPr>
              <a:t>Наталья Водянова</a:t>
            </a:r>
            <a:r>
              <a:rPr lang="ru-RU" sz="4400" dirty="0">
                <a:solidFill>
                  <a:schemeClr val="tx1">
                    <a:lumMod val="95000"/>
                    <a:lumOff val="5000"/>
                  </a:schemeClr>
                </a:solidFill>
                <a:latin typeface="Times New Roman" pitchFamily="18" charset="0"/>
                <a:cs typeface="Times New Roman" pitchFamily="18" charset="0"/>
              </a:rPr>
              <a:t> поднимает прозрачный шар с логотипом Олимпийских игр-2014, дует на экран и появляется морозный узор с надписью на английском языке «</a:t>
            </a:r>
            <a:r>
              <a:rPr lang="ru-RU" sz="4400" dirty="0" err="1">
                <a:solidFill>
                  <a:schemeClr val="tx1">
                    <a:lumMod val="95000"/>
                    <a:lumOff val="5000"/>
                  </a:schemeClr>
                </a:solidFill>
                <a:latin typeface="Times New Roman" pitchFamily="18" charset="0"/>
                <a:cs typeface="Times New Roman" pitchFamily="18" charset="0"/>
              </a:rPr>
              <a:t>Welcome</a:t>
            </a:r>
            <a:r>
              <a:rPr lang="ru-RU" sz="4400" dirty="0">
                <a:solidFill>
                  <a:schemeClr val="tx1">
                    <a:lumMod val="95000"/>
                    <a:lumOff val="5000"/>
                  </a:schemeClr>
                </a:solidFill>
                <a:latin typeface="Times New Roman" pitchFamily="18" charset="0"/>
                <a:cs typeface="Times New Roman" pitchFamily="18" charset="0"/>
              </a:rPr>
              <a:t> </a:t>
            </a:r>
            <a:r>
              <a:rPr lang="ru-RU" sz="4400" dirty="0" err="1">
                <a:solidFill>
                  <a:schemeClr val="tx1">
                    <a:lumMod val="95000"/>
                    <a:lumOff val="5000"/>
                  </a:schemeClr>
                </a:solidFill>
                <a:latin typeface="Times New Roman" pitchFamily="18" charset="0"/>
                <a:cs typeface="Times New Roman" pitchFamily="18" charset="0"/>
              </a:rPr>
              <a:t>to</a:t>
            </a:r>
            <a:r>
              <a:rPr lang="ru-RU" sz="4400" dirty="0">
                <a:solidFill>
                  <a:schemeClr val="tx1">
                    <a:lumMod val="95000"/>
                    <a:lumOff val="5000"/>
                  </a:schemeClr>
                </a:solidFill>
                <a:latin typeface="Times New Roman" pitchFamily="18" charset="0"/>
                <a:cs typeface="Times New Roman" pitchFamily="18" charset="0"/>
              </a:rPr>
              <a:t> </a:t>
            </a:r>
            <a:r>
              <a:rPr lang="ru-RU" sz="4400" dirty="0" err="1">
                <a:solidFill>
                  <a:schemeClr val="tx1">
                    <a:lumMod val="95000"/>
                    <a:lumOff val="5000"/>
                  </a:schemeClr>
                </a:solidFill>
                <a:latin typeface="Times New Roman" pitchFamily="18" charset="0"/>
                <a:cs typeface="Times New Roman" pitchFamily="18" charset="0"/>
              </a:rPr>
              <a:t>Sochi</a:t>
            </a:r>
            <a:r>
              <a:rPr lang="ru-RU" sz="4400" dirty="0">
                <a:solidFill>
                  <a:schemeClr val="tx1">
                    <a:lumMod val="95000"/>
                    <a:lumOff val="5000"/>
                  </a:schemeClr>
                </a:solidFill>
                <a:latin typeface="Times New Roman" pitchFamily="18" charset="0"/>
                <a:cs typeface="Times New Roman" pitchFamily="18" charset="0"/>
              </a:rPr>
              <a:t>».</a:t>
            </a:r>
          </a:p>
          <a:p>
            <a:r>
              <a:rPr lang="ru-RU" sz="4400" dirty="0">
                <a:solidFill>
                  <a:schemeClr val="tx1">
                    <a:lumMod val="95000"/>
                    <a:lumOff val="5000"/>
                  </a:schemeClr>
                </a:solidFill>
                <a:latin typeface="Times New Roman" pitchFamily="18" charset="0"/>
                <a:cs typeface="Times New Roman" pitchFamily="18" charset="0"/>
              </a:rPr>
              <a:t> </a:t>
            </a:r>
          </a:p>
          <a:p>
            <a:r>
              <a:rPr lang="ru-RU" sz="4400" dirty="0">
                <a:solidFill>
                  <a:schemeClr val="tx1">
                    <a:lumMod val="95000"/>
                    <a:lumOff val="5000"/>
                  </a:schemeClr>
                </a:solidFill>
                <a:latin typeface="Times New Roman" pitchFamily="18" charset="0"/>
                <a:cs typeface="Times New Roman" pitchFamily="18" charset="0"/>
              </a:rPr>
              <a:t>Российское представление Сочи-2014 на церемонии закрытия Олимпийских игр-2010</a:t>
            </a:r>
          </a:p>
          <a:p>
            <a:r>
              <a:rPr lang="ru-RU" sz="4400" dirty="0">
                <a:solidFill>
                  <a:schemeClr val="tx1">
                    <a:lumMod val="95000"/>
                    <a:lumOff val="5000"/>
                  </a:schemeClr>
                </a:solidFill>
                <a:latin typeface="Times New Roman" pitchFamily="18" charset="0"/>
                <a:cs typeface="Times New Roman" pitchFamily="18" charset="0"/>
              </a:rPr>
              <a:t>Основная часть представления длилась 8 минут, как принято на церемониях закрытия Олимпийских игр. </a:t>
            </a:r>
            <a:r>
              <a:rPr lang="ru-RU" sz="4400" dirty="0">
                <a:solidFill>
                  <a:schemeClr val="tx1">
                    <a:lumMod val="95000"/>
                    <a:lumOff val="5000"/>
                  </a:schemeClr>
                </a:solidFill>
                <a:latin typeface="Times New Roman" pitchFamily="18" charset="0"/>
                <a:cs typeface="Times New Roman" pitchFamily="18" charset="0"/>
                <a:hlinkClick r:id="rId20" tooltip="Белоснежка"/>
              </a:rPr>
              <a:t>Белоснежка</a:t>
            </a:r>
            <a:r>
              <a:rPr lang="ru-RU" sz="4400" dirty="0">
                <a:solidFill>
                  <a:schemeClr val="tx1">
                    <a:lumMod val="95000"/>
                    <a:lumOff val="5000"/>
                  </a:schemeClr>
                </a:solidFill>
                <a:latin typeface="Times New Roman" pitchFamily="18" charset="0"/>
                <a:cs typeface="Times New Roman" pitchFamily="18" charset="0"/>
              </a:rPr>
              <a:t> в окружении семи гномов дотрагивается волшебной палочкой до прозрачного шара, и по стадиону начинают движение люди внутри прозрачных сфер. Сначала они движутся медленно, но постепенно переходят на стремительный бег. Зрители на стадионе переносятся в Москву, где </a:t>
            </a:r>
            <a:r>
              <a:rPr lang="ru-RU" sz="4400" dirty="0" smtClean="0">
                <a:solidFill>
                  <a:schemeClr val="tx1">
                    <a:lumMod val="95000"/>
                    <a:lumOff val="5000"/>
                  </a:schemeClr>
                </a:solidFill>
                <a:latin typeface="Times New Roman" pitchFamily="18" charset="0"/>
                <a:cs typeface="Times New Roman" pitchFamily="18" charset="0"/>
              </a:rPr>
              <a:t>на </a:t>
            </a:r>
            <a:r>
              <a:rPr lang="ru-RU" sz="4400" dirty="0" smtClean="0">
                <a:solidFill>
                  <a:schemeClr val="tx1">
                    <a:lumMod val="95000"/>
                    <a:lumOff val="5000"/>
                  </a:schemeClr>
                </a:solidFill>
                <a:latin typeface="Times New Roman" pitchFamily="18" charset="0"/>
                <a:cs typeface="Times New Roman" pitchFamily="18" charset="0"/>
                <a:hlinkClick r:id="rId21" tooltip="Красная площадь"/>
              </a:rPr>
              <a:t>Красной </a:t>
            </a:r>
            <a:r>
              <a:rPr lang="ru-RU" sz="4400" dirty="0">
                <a:solidFill>
                  <a:schemeClr val="tx1">
                    <a:lumMod val="95000"/>
                    <a:lumOff val="5000"/>
                  </a:schemeClr>
                </a:solidFill>
                <a:latin typeface="Times New Roman" pitchFamily="18" charset="0"/>
                <a:cs typeface="Times New Roman" pitchFamily="18" charset="0"/>
                <a:hlinkClick r:id="rId21" tooltip="Красная площадь"/>
              </a:rPr>
              <a:t>площади</a:t>
            </a:r>
            <a:r>
              <a:rPr lang="ru-RU" sz="4400" dirty="0">
                <a:solidFill>
                  <a:schemeClr val="tx1">
                    <a:lumMod val="95000"/>
                    <a:lumOff val="5000"/>
                  </a:schemeClr>
                </a:solidFill>
                <a:latin typeface="Times New Roman" pitchFamily="18" charset="0"/>
                <a:cs typeface="Times New Roman" pitchFamily="18" charset="0"/>
              </a:rPr>
              <a:t> симфонический </a:t>
            </a:r>
            <a:r>
              <a:rPr lang="ru-RU" sz="4400" dirty="0" smtClean="0">
                <a:solidFill>
                  <a:schemeClr val="tx1">
                    <a:lumMod val="95000"/>
                    <a:lumOff val="5000"/>
                  </a:schemeClr>
                </a:solidFill>
                <a:latin typeface="Times New Roman" pitchFamily="18" charset="0"/>
                <a:cs typeface="Times New Roman" pitchFamily="18" charset="0"/>
              </a:rPr>
              <a:t>оркестр </a:t>
            </a:r>
            <a:r>
              <a:rPr lang="ru-RU" sz="4400" dirty="0">
                <a:solidFill>
                  <a:schemeClr val="tx1">
                    <a:lumMod val="95000"/>
                    <a:lumOff val="5000"/>
                  </a:schemeClr>
                </a:solidFill>
                <a:latin typeface="Times New Roman" pitchFamily="18" charset="0"/>
                <a:cs typeface="Times New Roman" pitchFamily="18" charset="0"/>
              </a:rPr>
              <a:t> </a:t>
            </a:r>
            <a:r>
              <a:rPr lang="ru-RU" sz="4400" dirty="0" err="1">
                <a:solidFill>
                  <a:schemeClr val="tx1">
                    <a:lumMod val="95000"/>
                    <a:lumOff val="5000"/>
                  </a:schemeClr>
                </a:solidFill>
                <a:latin typeface="Times New Roman" pitchFamily="18" charset="0"/>
                <a:cs typeface="Times New Roman" pitchFamily="18" charset="0"/>
                <a:hlinkClick r:id="rId22" tooltip="Мариинский театр"/>
              </a:rPr>
              <a:t>Мариинского</a:t>
            </a:r>
            <a:r>
              <a:rPr lang="ru-RU" sz="4400" dirty="0">
                <a:solidFill>
                  <a:schemeClr val="tx1">
                    <a:lumMod val="95000"/>
                    <a:lumOff val="5000"/>
                  </a:schemeClr>
                </a:solidFill>
                <a:latin typeface="Times New Roman" pitchFamily="18" charset="0"/>
                <a:cs typeface="Times New Roman" pitchFamily="18" charset="0"/>
                <a:hlinkClick r:id="rId22" tooltip="Мариинский театр"/>
              </a:rPr>
              <a:t> театра</a:t>
            </a:r>
            <a:r>
              <a:rPr lang="ru-RU" sz="4400" dirty="0">
                <a:solidFill>
                  <a:schemeClr val="tx1">
                    <a:lumMod val="95000"/>
                    <a:lumOff val="5000"/>
                  </a:schemeClr>
                </a:solidFill>
                <a:latin typeface="Times New Roman" pitchFamily="18" charset="0"/>
                <a:cs typeface="Times New Roman" pitchFamily="18" charset="0"/>
              </a:rPr>
              <a:t> под управлением </a:t>
            </a:r>
            <a:r>
              <a:rPr lang="ru-RU" sz="4400" dirty="0">
                <a:solidFill>
                  <a:schemeClr val="tx1">
                    <a:lumMod val="95000"/>
                    <a:lumOff val="5000"/>
                  </a:schemeClr>
                </a:solidFill>
                <a:latin typeface="Times New Roman" pitchFamily="18" charset="0"/>
                <a:cs typeface="Times New Roman" pitchFamily="18" charset="0"/>
                <a:hlinkClick r:id="rId23" tooltip="Гергиев, Валерий Абисалович"/>
              </a:rPr>
              <a:t>Валерия </a:t>
            </a:r>
            <a:r>
              <a:rPr lang="ru-RU" sz="4400" dirty="0" err="1">
                <a:solidFill>
                  <a:schemeClr val="tx1">
                    <a:lumMod val="95000"/>
                    <a:lumOff val="5000"/>
                  </a:schemeClr>
                </a:solidFill>
                <a:latin typeface="Times New Roman" pitchFamily="18" charset="0"/>
                <a:cs typeface="Times New Roman" pitchFamily="18" charset="0"/>
                <a:hlinkClick r:id="rId23" tooltip="Гергиев, Валерий Абисалович"/>
              </a:rPr>
              <a:t>Гергиева</a:t>
            </a:r>
            <a:r>
              <a:rPr lang="ru-RU" sz="4400" dirty="0">
                <a:solidFill>
                  <a:schemeClr val="tx1">
                    <a:lumMod val="95000"/>
                    <a:lumOff val="5000"/>
                  </a:schemeClr>
                </a:solidFill>
                <a:latin typeface="Times New Roman" pitchFamily="18" charset="0"/>
                <a:cs typeface="Times New Roman" pitchFamily="18" charset="0"/>
              </a:rPr>
              <a:t> внутри светящихся Олимпийских колец исполняет музыку </a:t>
            </a:r>
            <a:r>
              <a:rPr lang="ru-RU" sz="4400" dirty="0">
                <a:solidFill>
                  <a:schemeClr val="tx1">
                    <a:lumMod val="95000"/>
                    <a:lumOff val="5000"/>
                  </a:schemeClr>
                </a:solidFill>
                <a:latin typeface="Times New Roman" pitchFamily="18" charset="0"/>
                <a:cs typeface="Times New Roman" pitchFamily="18" charset="0"/>
                <a:hlinkClick r:id="rId24" tooltip="Свиридов, Георгий Васильевич"/>
              </a:rPr>
              <a:t>Георгия Свиридова</a:t>
            </a:r>
            <a:r>
              <a:rPr lang="ru-RU" sz="4400" dirty="0">
                <a:solidFill>
                  <a:schemeClr val="tx1">
                    <a:lumMod val="95000"/>
                    <a:lumOff val="5000"/>
                  </a:schemeClr>
                </a:solidFill>
                <a:latin typeface="Times New Roman" pitchFamily="18" charset="0"/>
                <a:cs typeface="Times New Roman" pitchFamily="18" charset="0"/>
              </a:rPr>
              <a:t> к кинофильму «</a:t>
            </a:r>
            <a:r>
              <a:rPr lang="ru-RU" sz="4400" dirty="0">
                <a:solidFill>
                  <a:schemeClr val="tx1">
                    <a:lumMod val="95000"/>
                    <a:lumOff val="5000"/>
                  </a:schemeClr>
                </a:solidFill>
                <a:latin typeface="Times New Roman" pitchFamily="18" charset="0"/>
                <a:cs typeface="Times New Roman" pitchFamily="18" charset="0"/>
                <a:hlinkClick r:id="rId25" tooltip="Время, вперёд! (фильм)"/>
              </a:rPr>
              <a:t>Время, вперёд!</a:t>
            </a:r>
            <a:r>
              <a:rPr lang="ru-RU" sz="4400" dirty="0">
                <a:solidFill>
                  <a:schemeClr val="tx1">
                    <a:lumMod val="95000"/>
                    <a:lumOff val="5000"/>
                  </a:schemeClr>
                </a:solidFill>
                <a:latin typeface="Times New Roman" pitchFamily="18" charset="0"/>
                <a:cs typeface="Times New Roman" pitchFamily="18" charset="0"/>
              </a:rPr>
              <a:t>» После этого на стадионе зазвучала музыка 3-й части </a:t>
            </a:r>
            <a:r>
              <a:rPr lang="ru-RU" sz="4400" dirty="0">
                <a:solidFill>
                  <a:schemeClr val="tx1">
                    <a:lumMod val="95000"/>
                    <a:lumOff val="5000"/>
                  </a:schemeClr>
                </a:solidFill>
                <a:latin typeface="Times New Roman" pitchFamily="18" charset="0"/>
                <a:cs typeface="Times New Roman" pitchFamily="18" charset="0"/>
                <a:hlinkClick r:id="rId26" tooltip="Симфония № 6 (Чайковский)"/>
              </a:rPr>
              <a:t>6-й симфонии</a:t>
            </a:r>
            <a:r>
              <a:rPr lang="ru-RU" sz="4400" dirty="0">
                <a:solidFill>
                  <a:schemeClr val="tx1">
                    <a:lumMod val="95000"/>
                    <a:lumOff val="5000"/>
                  </a:schemeClr>
                </a:solidFill>
                <a:latin typeface="Times New Roman" pitchFamily="18" charset="0"/>
                <a:cs typeface="Times New Roman" pitchFamily="18" charset="0"/>
              </a:rPr>
              <a:t> </a:t>
            </a:r>
            <a:r>
              <a:rPr lang="ru-RU" sz="4400" dirty="0">
                <a:solidFill>
                  <a:schemeClr val="tx1">
                    <a:lumMod val="95000"/>
                    <a:lumOff val="5000"/>
                  </a:schemeClr>
                </a:solidFill>
                <a:latin typeface="Times New Roman" pitchFamily="18" charset="0"/>
                <a:cs typeface="Times New Roman" pitchFamily="18" charset="0"/>
                <a:hlinkClick r:id="rId27" tooltip="Чайковский, Пётр Ильич"/>
              </a:rPr>
              <a:t>Чайковского</a:t>
            </a:r>
            <a:r>
              <a:rPr lang="ru-RU" sz="4400" dirty="0">
                <a:solidFill>
                  <a:schemeClr val="tx1">
                    <a:lumMod val="95000"/>
                    <a:lumOff val="5000"/>
                  </a:schemeClr>
                </a:solidFill>
                <a:latin typeface="Times New Roman" pitchFamily="18" charset="0"/>
                <a:cs typeface="Times New Roman" pitchFamily="18" charset="0"/>
              </a:rPr>
              <a:t>, и на сцену выходят артисты сводной труппы </a:t>
            </a:r>
            <a:r>
              <a:rPr lang="ru-RU" sz="4400" dirty="0" err="1">
                <a:solidFill>
                  <a:schemeClr val="tx1">
                    <a:lumMod val="95000"/>
                    <a:lumOff val="5000"/>
                  </a:schemeClr>
                </a:solidFill>
                <a:latin typeface="Times New Roman" pitchFamily="18" charset="0"/>
                <a:cs typeface="Times New Roman" pitchFamily="18" charset="0"/>
              </a:rPr>
              <a:t>Мариинского</a:t>
            </a:r>
            <a:r>
              <a:rPr lang="ru-RU" sz="4400" dirty="0">
                <a:solidFill>
                  <a:schemeClr val="tx1">
                    <a:lumMod val="95000"/>
                    <a:lumOff val="5000"/>
                  </a:schemeClr>
                </a:solidFill>
                <a:latin typeface="Times New Roman" pitchFamily="18" charset="0"/>
                <a:cs typeface="Times New Roman" pitchFamily="18" charset="0"/>
              </a:rPr>
              <a:t> (</a:t>
            </a:r>
            <a:r>
              <a:rPr lang="ru-RU" sz="4400" dirty="0">
                <a:solidFill>
                  <a:schemeClr val="tx1">
                    <a:lumMod val="95000"/>
                    <a:lumOff val="5000"/>
                  </a:schemeClr>
                </a:solidFill>
                <a:latin typeface="Times New Roman" pitchFamily="18" charset="0"/>
                <a:cs typeface="Times New Roman" pitchFamily="18" charset="0"/>
                <a:hlinkClick r:id="rId28" tooltip="Прима (балет)"/>
              </a:rPr>
              <a:t>прима-балерина</a:t>
            </a:r>
            <a:r>
              <a:rPr lang="ru-RU" sz="4400" dirty="0">
                <a:solidFill>
                  <a:schemeClr val="tx1">
                    <a:lumMod val="95000"/>
                    <a:lumOff val="5000"/>
                  </a:schemeClr>
                </a:solidFill>
                <a:latin typeface="Times New Roman" pitchFamily="18" charset="0"/>
                <a:cs typeface="Times New Roman" pitchFamily="18" charset="0"/>
              </a:rPr>
              <a:t> </a:t>
            </a:r>
            <a:r>
              <a:rPr lang="ru-RU" sz="4400" dirty="0" err="1">
                <a:solidFill>
                  <a:schemeClr val="tx1">
                    <a:lumMod val="95000"/>
                    <a:lumOff val="5000"/>
                  </a:schemeClr>
                </a:solidFill>
                <a:latin typeface="Times New Roman" pitchFamily="18" charset="0"/>
                <a:cs typeface="Times New Roman" pitchFamily="18" charset="0"/>
                <a:hlinkClick r:id="rId29" tooltip="Лопаткина, Ульяна Вячеславовна"/>
              </a:rPr>
              <a:t>Ульяна</a:t>
            </a:r>
            <a:r>
              <a:rPr lang="ru-RU" sz="4400" dirty="0">
                <a:solidFill>
                  <a:schemeClr val="tx1">
                    <a:lumMod val="95000"/>
                    <a:lumOff val="5000"/>
                  </a:schemeClr>
                </a:solidFill>
                <a:latin typeface="Times New Roman" pitchFamily="18" charset="0"/>
                <a:cs typeface="Times New Roman" pitchFamily="18" charset="0"/>
                <a:hlinkClick r:id="rId29" tooltip="Лопаткина, Ульяна Вячеславовна"/>
              </a:rPr>
              <a:t> Лопаткина</a:t>
            </a:r>
            <a:r>
              <a:rPr lang="ru-RU" sz="4400" dirty="0">
                <a:solidFill>
                  <a:schemeClr val="tx1">
                    <a:lumMod val="95000"/>
                    <a:lumOff val="5000"/>
                  </a:schemeClr>
                </a:solidFill>
                <a:latin typeface="Times New Roman" pitchFamily="18" charset="0"/>
                <a:cs typeface="Times New Roman" pitchFamily="18" charset="0"/>
              </a:rPr>
              <a:t>), </a:t>
            </a:r>
            <a:r>
              <a:rPr lang="ru-RU" sz="4400" dirty="0">
                <a:solidFill>
                  <a:schemeClr val="tx1">
                    <a:lumMod val="95000"/>
                    <a:lumOff val="5000"/>
                  </a:schemeClr>
                </a:solidFill>
                <a:latin typeface="Times New Roman" pitchFamily="18" charset="0"/>
                <a:cs typeface="Times New Roman" pitchFamily="18" charset="0"/>
                <a:hlinkClick r:id="rId30" tooltip="Большой театр"/>
              </a:rPr>
              <a:t>Большого</a:t>
            </a:r>
            <a:r>
              <a:rPr lang="ru-RU" sz="4400" dirty="0">
                <a:solidFill>
                  <a:schemeClr val="tx1">
                    <a:lumMod val="95000"/>
                    <a:lumOff val="5000"/>
                  </a:schemeClr>
                </a:solidFill>
                <a:latin typeface="Times New Roman" pitchFamily="18" charset="0"/>
                <a:cs typeface="Times New Roman" pitchFamily="18" charset="0"/>
              </a:rPr>
              <a:t> </a:t>
            </a:r>
            <a:r>
              <a:rPr lang="ru-RU" sz="4400" dirty="0" err="1">
                <a:solidFill>
                  <a:schemeClr val="tx1">
                    <a:lumMod val="95000"/>
                    <a:lumOff val="5000"/>
                  </a:schemeClr>
                </a:solidFill>
                <a:latin typeface="Times New Roman" pitchFamily="18" charset="0"/>
                <a:cs typeface="Times New Roman" pitchFamily="18" charset="0"/>
              </a:rPr>
              <a:t>и</a:t>
            </a:r>
            <a:r>
              <a:rPr lang="ru-RU" sz="4400" dirty="0" err="1">
                <a:solidFill>
                  <a:schemeClr val="tx1">
                    <a:lumMod val="95000"/>
                    <a:lumOff val="5000"/>
                  </a:schemeClr>
                </a:solidFill>
                <a:latin typeface="Times New Roman" pitchFamily="18" charset="0"/>
                <a:cs typeface="Times New Roman" pitchFamily="18" charset="0"/>
                <a:hlinkClick r:id="rId31" tooltip="Новосибирский театр оперы и балета"/>
              </a:rPr>
              <a:t>Новосибирского</a:t>
            </a:r>
            <a:r>
              <a:rPr lang="ru-RU" sz="4400" dirty="0">
                <a:solidFill>
                  <a:schemeClr val="tx1">
                    <a:lumMod val="95000"/>
                    <a:lumOff val="5000"/>
                  </a:schemeClr>
                </a:solidFill>
                <a:latin typeface="Times New Roman" pitchFamily="18" charset="0"/>
                <a:cs typeface="Times New Roman" pitchFamily="18" charset="0"/>
              </a:rPr>
              <a:t> театров, которые в танце создают символы олимпийских видов спорта, они выступают в красочных костюмах различных эпох истории России: времён Российской империи, </a:t>
            </a:r>
            <a:r>
              <a:rPr lang="ru-RU" sz="4400" dirty="0">
                <a:solidFill>
                  <a:schemeClr val="tx1">
                    <a:lumMod val="95000"/>
                    <a:lumOff val="5000"/>
                  </a:schemeClr>
                </a:solidFill>
                <a:latin typeface="Times New Roman" pitchFamily="18" charset="0"/>
                <a:cs typeface="Times New Roman" pitchFamily="18" charset="0"/>
                <a:hlinkClick r:id="rId32" tooltip="Великая Отечественная война"/>
              </a:rPr>
              <a:t>Великой Отечественной войны</a:t>
            </a:r>
            <a:r>
              <a:rPr lang="ru-RU" sz="4400" dirty="0">
                <a:solidFill>
                  <a:schemeClr val="tx1">
                    <a:lumMod val="95000"/>
                    <a:lumOff val="5000"/>
                  </a:schemeClr>
                </a:solidFill>
                <a:latin typeface="Times New Roman" pitchFamily="18" charset="0"/>
                <a:cs typeface="Times New Roman" pitchFamily="18" charset="0"/>
              </a:rPr>
              <a:t> и в современных костюмах.</a:t>
            </a:r>
          </a:p>
          <a:p>
            <a:r>
              <a:rPr lang="ru-RU" sz="4400" dirty="0">
                <a:solidFill>
                  <a:schemeClr val="tx1">
                    <a:lumMod val="95000"/>
                    <a:lumOff val="5000"/>
                  </a:schemeClr>
                </a:solidFill>
                <a:latin typeface="Times New Roman" pitchFamily="18" charset="0"/>
                <a:cs typeface="Times New Roman" pitchFamily="18" charset="0"/>
                <a:hlinkClick r:id="rId33" tooltip="Дельфин"/>
              </a:rPr>
              <a:t>Дельфин</a:t>
            </a:r>
            <a:r>
              <a:rPr lang="ru-RU" sz="4400" dirty="0">
                <a:solidFill>
                  <a:schemeClr val="tx1">
                    <a:lumMod val="95000"/>
                    <a:lumOff val="5000"/>
                  </a:schemeClr>
                </a:solidFill>
                <a:latin typeface="Times New Roman" pitchFamily="18" charset="0"/>
                <a:cs typeface="Times New Roman" pitchFamily="18" charset="0"/>
              </a:rPr>
              <a:t>, снятый из-под воды снизу (заметен интересный </a:t>
            </a:r>
            <a:r>
              <a:rPr lang="ru-RU" sz="4400" dirty="0">
                <a:solidFill>
                  <a:schemeClr val="tx1">
                    <a:lumMod val="95000"/>
                    <a:lumOff val="5000"/>
                  </a:schemeClr>
                </a:solidFill>
                <a:latin typeface="Times New Roman" pitchFamily="18" charset="0"/>
                <a:cs typeface="Times New Roman" pitchFamily="18" charset="0"/>
                <a:hlinkClick r:id="rId34" tooltip="Окно Снелла"/>
              </a:rPr>
              <a:t>эффект «окна»</a:t>
            </a:r>
            <a:r>
              <a:rPr lang="ru-RU" sz="4400" dirty="0">
                <a:solidFill>
                  <a:schemeClr val="tx1">
                    <a:lumMod val="95000"/>
                    <a:lumOff val="5000"/>
                  </a:schemeClr>
                </a:solidFill>
                <a:latin typeface="Times New Roman" pitchFamily="18" charset="0"/>
                <a:cs typeface="Times New Roman" pitchFamily="18" charset="0"/>
              </a:rPr>
              <a:t>, наблюдаемый при таком ракурсе съёмки), переносит зрителей на берег залитого лунным светом </a:t>
            </a:r>
            <a:r>
              <a:rPr lang="ru-RU" sz="4400" dirty="0">
                <a:solidFill>
                  <a:schemeClr val="tx1">
                    <a:lumMod val="95000"/>
                    <a:lumOff val="5000"/>
                  </a:schemeClr>
                </a:solidFill>
                <a:latin typeface="Times New Roman" pitchFamily="18" charset="0"/>
                <a:cs typeface="Times New Roman" pitchFamily="18" charset="0"/>
                <a:hlinkClick r:id="rId35" tooltip="Чёрное море"/>
              </a:rPr>
              <a:t>Черного моря</a:t>
            </a:r>
            <a:r>
              <a:rPr lang="ru-RU" sz="4400" dirty="0">
                <a:solidFill>
                  <a:schemeClr val="tx1">
                    <a:lumMod val="95000"/>
                    <a:lumOff val="5000"/>
                  </a:schemeClr>
                </a:solidFill>
                <a:latin typeface="Times New Roman" pitchFamily="18" charset="0"/>
                <a:cs typeface="Times New Roman" pitchFamily="18" charset="0"/>
              </a:rPr>
              <a:t>, где под открытым небом на льду выступают знаменитые </a:t>
            </a:r>
            <a:r>
              <a:rPr lang="ru-RU" sz="4400" dirty="0">
                <a:solidFill>
                  <a:schemeClr val="tx1">
                    <a:lumMod val="95000"/>
                    <a:lumOff val="5000"/>
                  </a:schemeClr>
                </a:solidFill>
                <a:latin typeface="Times New Roman" pitchFamily="18" charset="0"/>
                <a:cs typeface="Times New Roman" pitchFamily="18" charset="0"/>
                <a:hlinkClick r:id="rId36" tooltip="Навка, Татьяна Александровна"/>
              </a:rPr>
              <a:t>Татьяна </a:t>
            </a:r>
            <a:r>
              <a:rPr lang="ru-RU" sz="4400" dirty="0" err="1">
                <a:solidFill>
                  <a:schemeClr val="tx1">
                    <a:lumMod val="95000"/>
                    <a:lumOff val="5000"/>
                  </a:schemeClr>
                </a:solidFill>
                <a:latin typeface="Times New Roman" pitchFamily="18" charset="0"/>
                <a:cs typeface="Times New Roman" pitchFamily="18" charset="0"/>
                <a:hlinkClick r:id="rId36" tooltip="Навка, Татьяна Александровна"/>
              </a:rPr>
              <a:t>Навка</a:t>
            </a:r>
            <a:r>
              <a:rPr lang="ru-RU" sz="4400" dirty="0">
                <a:solidFill>
                  <a:schemeClr val="tx1">
                    <a:lumMod val="95000"/>
                    <a:lumOff val="5000"/>
                  </a:schemeClr>
                </a:solidFill>
                <a:latin typeface="Times New Roman" pitchFamily="18" charset="0"/>
                <a:cs typeface="Times New Roman" pitchFamily="18" charset="0"/>
              </a:rPr>
              <a:t> и </a:t>
            </a:r>
            <a:r>
              <a:rPr lang="ru-RU" sz="4400" dirty="0">
                <a:solidFill>
                  <a:schemeClr val="tx1">
                    <a:lumMod val="95000"/>
                    <a:lumOff val="5000"/>
                  </a:schemeClr>
                </a:solidFill>
                <a:latin typeface="Times New Roman" pitchFamily="18" charset="0"/>
                <a:cs typeface="Times New Roman" pitchFamily="18" charset="0"/>
                <a:hlinkClick r:id="rId37" tooltip="Костомаров, Роман Сергеевич"/>
              </a:rPr>
              <a:t>Роман Костомаров</a:t>
            </a:r>
            <a:r>
              <a:rPr lang="ru-RU" sz="4400" dirty="0">
                <a:solidFill>
                  <a:schemeClr val="tx1">
                    <a:lumMod val="95000"/>
                    <a:lumOff val="5000"/>
                  </a:schemeClr>
                </a:solidFill>
                <a:latin typeface="Times New Roman" pitchFamily="18" charset="0"/>
                <a:cs typeface="Times New Roman" pitchFamily="18" charset="0"/>
              </a:rPr>
              <a:t>. В это время на стадионе Олимпийских игр-2010 на вертикальных щитах движутся строки текста с основными фактами о Сочи. На сцену выкатывается шар, внутри которого — светящаяся русская тройка и символ науки. На шаре в костюме Жар-птицы поёт арию из </a:t>
            </a:r>
            <a:r>
              <a:rPr lang="ru-RU" sz="4400" dirty="0">
                <a:solidFill>
                  <a:schemeClr val="tx1">
                    <a:lumMod val="95000"/>
                    <a:lumOff val="5000"/>
                  </a:schemeClr>
                </a:solidFill>
                <a:latin typeface="Times New Roman" pitchFamily="18" charset="0"/>
                <a:cs typeface="Times New Roman" pitchFamily="18" charset="0"/>
                <a:hlinkClick r:id="rId38" tooltip="Князь Игорь (опера)"/>
              </a:rPr>
              <a:t>оперы «Князь Игорь»</a:t>
            </a:r>
            <a:r>
              <a:rPr lang="ru-RU" sz="4400" dirty="0">
                <a:solidFill>
                  <a:schemeClr val="tx1">
                    <a:lumMod val="95000"/>
                    <a:lumOff val="5000"/>
                  </a:schemeClr>
                </a:solidFill>
                <a:latin typeface="Times New Roman" pitchFamily="18" charset="0"/>
                <a:cs typeface="Times New Roman" pitchFamily="18" charset="0"/>
              </a:rPr>
              <a:t> знаменитая оперная певица </a:t>
            </a:r>
            <a:r>
              <a:rPr lang="ru-RU" sz="4400" dirty="0">
                <a:solidFill>
                  <a:schemeClr val="tx1">
                    <a:lumMod val="95000"/>
                    <a:lumOff val="5000"/>
                  </a:schemeClr>
                </a:solidFill>
                <a:latin typeface="Times New Roman" pitchFamily="18" charset="0"/>
                <a:cs typeface="Times New Roman" pitchFamily="18" charset="0"/>
                <a:hlinkClick r:id="rId39" tooltip="Гулегина, Мария Агасовна"/>
              </a:rPr>
              <a:t>Мария </a:t>
            </a:r>
            <a:r>
              <a:rPr lang="ru-RU" sz="4400" dirty="0" err="1">
                <a:solidFill>
                  <a:schemeClr val="tx1">
                    <a:lumMod val="95000"/>
                    <a:lumOff val="5000"/>
                  </a:schemeClr>
                </a:solidFill>
                <a:latin typeface="Times New Roman" pitchFamily="18" charset="0"/>
                <a:cs typeface="Times New Roman" pitchFamily="18" charset="0"/>
                <a:hlinkClick r:id="rId39" tooltip="Гулегина, Мария Агасовна"/>
              </a:rPr>
              <a:t>Гулегина</a:t>
            </a:r>
            <a:r>
              <a:rPr lang="ru-RU" sz="4400" dirty="0">
                <a:solidFill>
                  <a:schemeClr val="tx1">
                    <a:lumMod val="95000"/>
                    <a:lumOff val="5000"/>
                  </a:schemeClr>
                </a:solidFill>
                <a:latin typeface="Times New Roman" pitchFamily="18" charset="0"/>
                <a:cs typeface="Times New Roman" pitchFamily="18" charset="0"/>
              </a:rPr>
              <a:t>.</a:t>
            </a:r>
          </a:p>
          <a:p>
            <a:r>
              <a:rPr lang="ru-RU" sz="4400" dirty="0">
                <a:solidFill>
                  <a:schemeClr val="tx1">
                    <a:lumMod val="95000"/>
                    <a:lumOff val="5000"/>
                  </a:schemeClr>
                </a:solidFill>
                <a:latin typeface="Times New Roman" pitchFamily="18" charset="0"/>
                <a:cs typeface="Times New Roman" pitchFamily="18" charset="0"/>
              </a:rPr>
              <a:t>Под залпы праздничного салюта на стадион выходят люди, символизирующие прошлое, настоящее и будущее российского спорта, знаменитые чемпионы </a:t>
            </a:r>
            <a:r>
              <a:rPr lang="ru-RU" sz="4400" dirty="0">
                <a:solidFill>
                  <a:schemeClr val="tx1">
                    <a:lumMod val="95000"/>
                    <a:lumOff val="5000"/>
                  </a:schemeClr>
                </a:solidFill>
                <a:latin typeface="Times New Roman" pitchFamily="18" charset="0"/>
                <a:cs typeface="Times New Roman" pitchFamily="18" charset="0"/>
                <a:hlinkClick r:id="rId40" tooltip="Владислав Третьяк"/>
              </a:rPr>
              <a:t>Владислав Третьяк</a:t>
            </a:r>
            <a:r>
              <a:rPr lang="ru-RU" sz="4400" dirty="0">
                <a:solidFill>
                  <a:schemeClr val="tx1">
                    <a:lumMod val="95000"/>
                    <a:lumOff val="5000"/>
                  </a:schemeClr>
                </a:solidFill>
                <a:latin typeface="Times New Roman" pitchFamily="18" charset="0"/>
                <a:cs typeface="Times New Roman" pitchFamily="18" charset="0"/>
              </a:rPr>
              <a:t> </a:t>
            </a:r>
            <a:r>
              <a:rPr lang="ru-RU" sz="4400" dirty="0" err="1">
                <a:solidFill>
                  <a:schemeClr val="tx1">
                    <a:lumMod val="95000"/>
                    <a:lumOff val="5000"/>
                  </a:schemeClr>
                </a:solidFill>
                <a:latin typeface="Times New Roman" pitchFamily="18" charset="0"/>
                <a:cs typeface="Times New Roman" pitchFamily="18" charset="0"/>
              </a:rPr>
              <a:t>и</a:t>
            </a:r>
            <a:r>
              <a:rPr lang="ru-RU" sz="4400" dirty="0" err="1">
                <a:solidFill>
                  <a:schemeClr val="tx1">
                    <a:lumMod val="95000"/>
                    <a:lumOff val="5000"/>
                  </a:schemeClr>
                </a:solidFill>
                <a:latin typeface="Times New Roman" pitchFamily="18" charset="0"/>
                <a:cs typeface="Times New Roman" pitchFamily="18" charset="0"/>
                <a:hlinkClick r:id="rId41" tooltip="Ирина Роднина"/>
              </a:rPr>
              <a:t>Ирина</a:t>
            </a:r>
            <a:r>
              <a:rPr lang="ru-RU" sz="4400" dirty="0">
                <a:solidFill>
                  <a:schemeClr val="tx1">
                    <a:lumMod val="95000"/>
                    <a:lumOff val="5000"/>
                  </a:schemeClr>
                </a:solidFill>
                <a:latin typeface="Times New Roman" pitchFamily="18" charset="0"/>
                <a:cs typeface="Times New Roman" pitchFamily="18" charset="0"/>
                <a:hlinkClick r:id="rId41" tooltip="Ирина Роднина"/>
              </a:rPr>
              <a:t> Роднина</a:t>
            </a:r>
            <a:r>
              <a:rPr lang="ru-RU" sz="4400" dirty="0">
                <a:solidFill>
                  <a:schemeClr val="tx1">
                    <a:lumMod val="95000"/>
                    <a:lumOff val="5000"/>
                  </a:schemeClr>
                </a:solidFill>
                <a:latin typeface="Times New Roman" pitchFamily="18" charset="0"/>
                <a:cs typeface="Times New Roman" pitchFamily="18" charset="0"/>
              </a:rPr>
              <a:t>, </a:t>
            </a:r>
            <a:r>
              <a:rPr lang="ru-RU" sz="4400" dirty="0">
                <a:solidFill>
                  <a:schemeClr val="tx1">
                    <a:lumMod val="95000"/>
                    <a:lumOff val="5000"/>
                  </a:schemeClr>
                </a:solidFill>
                <a:latin typeface="Times New Roman" pitchFamily="18" charset="0"/>
                <a:cs typeface="Times New Roman" pitchFamily="18" charset="0"/>
                <a:hlinkClick r:id="rId42" tooltip="Евгений Плющенко"/>
              </a:rPr>
              <a:t>Евгений </a:t>
            </a:r>
            <a:r>
              <a:rPr lang="ru-RU" sz="4400" dirty="0" err="1">
                <a:solidFill>
                  <a:schemeClr val="tx1">
                    <a:lumMod val="95000"/>
                    <a:lumOff val="5000"/>
                  </a:schemeClr>
                </a:solidFill>
                <a:latin typeface="Times New Roman" pitchFamily="18" charset="0"/>
                <a:cs typeface="Times New Roman" pitchFamily="18" charset="0"/>
                <a:hlinkClick r:id="rId42" tooltip="Евгений Плющенко"/>
              </a:rPr>
              <a:t>Плющенко</a:t>
            </a:r>
            <a:r>
              <a:rPr lang="ru-RU" sz="4400" dirty="0">
                <a:solidFill>
                  <a:schemeClr val="tx1">
                    <a:lumMod val="95000"/>
                    <a:lumOff val="5000"/>
                  </a:schemeClr>
                </a:solidFill>
                <a:latin typeface="Times New Roman" pitchFamily="18" charset="0"/>
                <a:cs typeface="Times New Roman" pitchFamily="18" charset="0"/>
              </a:rPr>
              <a:t> и </a:t>
            </a:r>
            <a:r>
              <a:rPr lang="ru-RU" sz="4400" dirty="0">
                <a:solidFill>
                  <a:schemeClr val="tx1">
                    <a:lumMod val="95000"/>
                    <a:lumOff val="5000"/>
                  </a:schemeClr>
                </a:solidFill>
                <a:latin typeface="Times New Roman" pitchFamily="18" charset="0"/>
                <a:cs typeface="Times New Roman" pitchFamily="18" charset="0"/>
                <a:hlinkClick r:id="rId43" tooltip="Александр Овечкин"/>
              </a:rPr>
              <a:t>Александр Овечкин</a:t>
            </a:r>
            <a:r>
              <a:rPr lang="ru-RU" sz="4400" dirty="0">
                <a:solidFill>
                  <a:schemeClr val="tx1">
                    <a:lumMod val="95000"/>
                    <a:lumOff val="5000"/>
                  </a:schemeClr>
                </a:solidFill>
                <a:latin typeface="Times New Roman" pitchFamily="18" charset="0"/>
                <a:cs typeface="Times New Roman" pitchFamily="18" charset="0"/>
              </a:rPr>
              <a:t>, дети знаменитых спортсменов </a:t>
            </a:r>
            <a:r>
              <a:rPr lang="ru-RU" sz="4400" dirty="0">
                <a:solidFill>
                  <a:schemeClr val="tx1">
                    <a:lumMod val="95000"/>
                    <a:lumOff val="5000"/>
                  </a:schemeClr>
                </a:solidFill>
                <a:latin typeface="Times New Roman" pitchFamily="18" charset="0"/>
                <a:cs typeface="Times New Roman" pitchFamily="18" charset="0"/>
                <a:hlinkClick r:id="rId44" tooltip="Екатерина Гордеева"/>
              </a:rPr>
              <a:t>Екатерины Гордеевой</a:t>
            </a:r>
            <a:r>
              <a:rPr lang="ru-RU" sz="4400" dirty="0">
                <a:solidFill>
                  <a:schemeClr val="tx1">
                    <a:lumMod val="95000"/>
                    <a:lumOff val="5000"/>
                  </a:schemeClr>
                </a:solidFill>
                <a:latin typeface="Times New Roman" pitchFamily="18" charset="0"/>
                <a:cs typeface="Times New Roman" pitchFamily="18" charset="0"/>
              </a:rPr>
              <a:t> и </a:t>
            </a:r>
            <a:r>
              <a:rPr lang="ru-RU" sz="4400" dirty="0">
                <a:solidFill>
                  <a:schemeClr val="tx1">
                    <a:lumMod val="95000"/>
                    <a:lumOff val="5000"/>
                  </a:schemeClr>
                </a:solidFill>
                <a:latin typeface="Times New Roman" pitchFamily="18" charset="0"/>
                <a:cs typeface="Times New Roman" pitchFamily="18" charset="0"/>
                <a:hlinkClick r:id="rId45" tooltip="Сергей Гриньков"/>
              </a:rPr>
              <a:t>Сергея </a:t>
            </a:r>
            <a:r>
              <a:rPr lang="ru-RU" sz="4400" dirty="0" err="1">
                <a:solidFill>
                  <a:schemeClr val="tx1">
                    <a:lumMod val="95000"/>
                    <a:lumOff val="5000"/>
                  </a:schemeClr>
                </a:solidFill>
                <a:latin typeface="Times New Roman" pitchFamily="18" charset="0"/>
                <a:cs typeface="Times New Roman" pitchFamily="18" charset="0"/>
                <a:hlinkClick r:id="rId45" tooltip="Сергей Гриньков"/>
              </a:rPr>
              <a:t>Гринькова</a:t>
            </a:r>
            <a:r>
              <a:rPr lang="ru-RU" sz="4400" dirty="0">
                <a:solidFill>
                  <a:schemeClr val="tx1">
                    <a:lumMod val="95000"/>
                    <a:lumOff val="5000"/>
                  </a:schemeClr>
                </a:solidFill>
                <a:latin typeface="Times New Roman" pitchFamily="18" charset="0"/>
                <a:cs typeface="Times New Roman" pitchFamily="18" charset="0"/>
              </a:rPr>
              <a:t>, дети </a:t>
            </a:r>
            <a:r>
              <a:rPr lang="ru-RU" sz="4400" dirty="0">
                <a:solidFill>
                  <a:schemeClr val="tx1">
                    <a:lumMod val="95000"/>
                    <a:lumOff val="5000"/>
                  </a:schemeClr>
                </a:solidFill>
                <a:latin typeface="Times New Roman" pitchFamily="18" charset="0"/>
                <a:cs typeface="Times New Roman" pitchFamily="18" charset="0"/>
                <a:hlinkClick r:id="rId46" tooltip="Ларионов, Игорь Николаевич"/>
              </a:rPr>
              <a:t>Игоря Ларионова</a:t>
            </a:r>
            <a:r>
              <a:rPr lang="ru-RU" sz="4400" dirty="0">
                <a:solidFill>
                  <a:schemeClr val="tx1">
                    <a:lumMod val="95000"/>
                    <a:lumOff val="5000"/>
                  </a:schemeClr>
                </a:solidFill>
                <a:latin typeface="Times New Roman" pitchFamily="18" charset="0"/>
                <a:cs typeface="Times New Roman" pitchFamily="18" charset="0"/>
              </a:rPr>
              <a:t>. Они приветствуют зрителей на стадионе, в центре стадиона — полосы цветов флага России. Представление завершается появлением на стадионе гигантского логотипа Олимпийских игр-2014.</a:t>
            </a:r>
          </a:p>
          <a:p>
            <a:r>
              <a:rPr lang="ru-RU" sz="4400" dirty="0">
                <a:solidFill>
                  <a:schemeClr val="tx1">
                    <a:lumMod val="95000"/>
                    <a:lumOff val="5000"/>
                  </a:schemeClr>
                </a:solidFill>
                <a:latin typeface="Times New Roman" pitchFamily="18" charset="0"/>
                <a:cs typeface="Times New Roman" pitchFamily="18" charset="0"/>
              </a:rPr>
              <a:t>Далее флаг был доставлен на парусник Крузенштерн и через Акапулько и Мехико доставлен в Сочи 25 марта 2010 год</a:t>
            </a:r>
            <a:r>
              <a:rPr lang="ru-RU" sz="4400" dirty="0">
                <a:latin typeface="Times New Roman" pitchFamily="18" charset="0"/>
                <a:cs typeface="Times New Roman" pitchFamily="18" charset="0"/>
              </a:rPr>
              <a:t>а</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smtClean="0"/>
              <a:t>Передача Олимпийского флага Сочи</a:t>
            </a:r>
            <a:r>
              <a:rPr lang="ru-RU" dirty="0" smtClean="0"/>
              <a:t/>
            </a:r>
            <a:br>
              <a:rPr lang="ru-RU" dirty="0" smtClean="0"/>
            </a:br>
            <a:endParaRPr lang="ru-RU" dirty="0"/>
          </a:p>
        </p:txBody>
      </p:sp>
      <p:pic>
        <p:nvPicPr>
          <p:cNvPr id="4" name="Содержимое 3" descr="http://orsk.ru/images/stories/2013/06_june/ol2402_58.jpg"/>
          <p:cNvPicPr>
            <a:picLocks noGrp="1"/>
          </p:cNvPicPr>
          <p:nvPr>
            <p:ph idx="1"/>
          </p:nvPr>
        </p:nvPicPr>
        <p:blipFill>
          <a:blip r:embed="rId2" cstate="print"/>
          <a:stretch>
            <a:fillRect/>
          </a:stretch>
        </p:blipFill>
        <p:spPr bwMode="auto">
          <a:xfrm>
            <a:off x="760125" y="1554163"/>
            <a:ext cx="7776149"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
            </a:r>
            <a:br>
              <a:rPr lang="ru-RU" b="1" i="1" dirty="0" smtClean="0"/>
            </a:br>
            <a:r>
              <a:rPr lang="ru-RU" b="1" i="1" dirty="0" smtClean="0"/>
              <a:t>Эмблема-логотип</a:t>
            </a:r>
            <a:r>
              <a:rPr lang="ru-RU" dirty="0" smtClean="0"/>
              <a:t/>
            </a:r>
            <a:br>
              <a:rPr lang="ru-RU" dirty="0" smtClean="0"/>
            </a:br>
            <a:endParaRPr lang="ru-RU" dirty="0"/>
          </a:p>
        </p:txBody>
      </p:sp>
      <p:pic>
        <p:nvPicPr>
          <p:cNvPr id="4" name="Содержимое 3" descr="https://upload.wikimedia.org/wikipedia/commons/thumb/3/39/RR5015-0001R.png/200px-RR5015-0001R.png">
            <a:hlinkClick r:id="rId2"/>
          </p:cNvPr>
          <p:cNvPicPr>
            <a:picLocks noGrp="1"/>
          </p:cNvPicPr>
          <p:nvPr>
            <p:ph idx="1"/>
          </p:nvPr>
        </p:nvPicPr>
        <p:blipFill>
          <a:blip r:embed="rId3" cstate="print"/>
          <a:srcRect/>
          <a:stretch>
            <a:fillRect/>
          </a:stretch>
        </p:blipFill>
        <p:spPr bwMode="auto">
          <a:xfrm>
            <a:off x="928662" y="1142984"/>
            <a:ext cx="7000924"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
            </a:r>
            <a:br>
              <a:rPr lang="ru-RU" b="1" i="1" dirty="0" smtClean="0"/>
            </a:br>
            <a:r>
              <a:rPr lang="ru-RU" b="1" i="1" dirty="0" smtClean="0"/>
              <a:t>Эмблема-логотип</a:t>
            </a:r>
            <a:r>
              <a:rPr lang="ru-RU" dirty="0" smtClean="0"/>
              <a:t/>
            </a:r>
            <a:br>
              <a:rPr lang="ru-RU" dirty="0" smtClean="0"/>
            </a:br>
            <a:endParaRPr lang="ru-RU" dirty="0"/>
          </a:p>
        </p:txBody>
      </p:sp>
      <p:sp>
        <p:nvSpPr>
          <p:cNvPr id="3" name="Содержимое 2"/>
          <p:cNvSpPr>
            <a:spLocks noGrp="1"/>
          </p:cNvSpPr>
          <p:nvPr>
            <p:ph idx="1"/>
          </p:nvPr>
        </p:nvSpPr>
        <p:spPr>
          <a:xfrm>
            <a:off x="304800" y="1554162"/>
            <a:ext cx="8686800" cy="5089548"/>
          </a:xfrm>
        </p:spPr>
        <p:txBody>
          <a:bodyPr>
            <a:noAutofit/>
          </a:bodyPr>
          <a:lstStyle/>
          <a:p>
            <a:r>
              <a:rPr lang="ru-RU" sz="1600" dirty="0" smtClean="0">
                <a:latin typeface="Times New Roman" pitchFamily="18" charset="0"/>
                <a:cs typeface="Times New Roman" pitchFamily="18" charset="0"/>
              </a:rPr>
              <a:t>Эмблема Олимпийских игр на памятной монете (25 рублей) 2011 года</a:t>
            </a:r>
          </a:p>
          <a:p>
            <a:r>
              <a:rPr lang="ru-RU" sz="1600" dirty="0" smtClean="0">
                <a:latin typeface="Times New Roman" pitchFamily="18" charset="0"/>
                <a:cs typeface="Times New Roman" pitchFamily="18" charset="0"/>
                <a:hlinkClick r:id="rId2" tooltip="1 декабря"/>
              </a:rPr>
              <a:t>1 декабря</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3" tooltip="2009 год"/>
              </a:rPr>
              <a:t>2009 года</a:t>
            </a:r>
            <a:r>
              <a:rPr lang="ru-RU" sz="1600" dirty="0" smtClean="0">
                <a:latin typeface="Times New Roman" pitchFamily="18" charset="0"/>
                <a:cs typeface="Times New Roman" pitchFamily="18" charset="0"/>
              </a:rPr>
              <a:t> Оргкомитет «Сочи 2014» представил </a:t>
            </a:r>
            <a:r>
              <a:rPr lang="ru-RU" sz="1600" dirty="0" smtClean="0">
                <a:latin typeface="Times New Roman" pitchFamily="18" charset="0"/>
                <a:cs typeface="Times New Roman" pitchFamily="18" charset="0"/>
                <a:hlinkClick r:id="rId4" tooltip="Эмблема"/>
              </a:rPr>
              <a:t>эмблему</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5" tooltip="Логотип"/>
              </a:rPr>
              <a:t>логотип</a:t>
            </a:r>
            <a:r>
              <a:rPr lang="ru-RU" sz="1600" dirty="0" smtClean="0">
                <a:latin typeface="Times New Roman" pitchFamily="18" charset="0"/>
                <a:cs typeface="Times New Roman" pitchFamily="18" charset="0"/>
              </a:rPr>
              <a:t>) Игр-2014. Церемония представления эмблемы проходила </a:t>
            </a:r>
            <a:r>
              <a:rPr lang="ru-RU" sz="1600" dirty="0" err="1" smtClean="0">
                <a:latin typeface="Times New Roman" pitchFamily="18" charset="0"/>
                <a:cs typeface="Times New Roman" pitchFamily="18" charset="0"/>
              </a:rPr>
              <a:t>на</a:t>
            </a:r>
            <a:r>
              <a:rPr lang="ru-RU" sz="1600" dirty="0" err="1" smtClean="0">
                <a:latin typeface="Times New Roman" pitchFamily="18" charset="0"/>
                <a:cs typeface="Times New Roman" pitchFamily="18" charset="0"/>
                <a:hlinkClick r:id="rId6" tooltip="Красная площадь"/>
              </a:rPr>
              <a:t>Красной</a:t>
            </a:r>
            <a:r>
              <a:rPr lang="ru-RU" sz="1600" dirty="0" smtClean="0">
                <a:latin typeface="Times New Roman" pitchFamily="18" charset="0"/>
                <a:cs typeface="Times New Roman" pitchFamily="18" charset="0"/>
                <a:hlinkClick r:id="rId6" tooltip="Красная площадь"/>
              </a:rPr>
              <a:t> площади</a:t>
            </a:r>
            <a:r>
              <a:rPr lang="ru-RU" sz="1600" dirty="0" smtClean="0">
                <a:latin typeface="Times New Roman" pitchFamily="18" charset="0"/>
                <a:cs typeface="Times New Roman" pitchFamily="18" charset="0"/>
              </a:rPr>
              <a:t> в Москве, на которой был залит большой каток. Ведущими были спортивный журналист </a:t>
            </a:r>
            <a:r>
              <a:rPr lang="ru-RU" sz="1600" dirty="0" smtClean="0">
                <a:latin typeface="Times New Roman" pitchFamily="18" charset="0"/>
                <a:cs typeface="Times New Roman" pitchFamily="18" charset="0"/>
                <a:hlinkClick r:id="rId7" tooltip="Набутов, Кирилл Викторович"/>
              </a:rPr>
              <a:t>Кирилл </a:t>
            </a:r>
            <a:r>
              <a:rPr lang="ru-RU" sz="1600" dirty="0" err="1" smtClean="0">
                <a:latin typeface="Times New Roman" pitchFamily="18" charset="0"/>
                <a:cs typeface="Times New Roman" pitchFamily="18" charset="0"/>
                <a:hlinkClick r:id="rId7" tooltip="Набутов, Кирилл Викторович"/>
              </a:rPr>
              <a:t>Набутов</a:t>
            </a:r>
            <a:r>
              <a:rPr lang="ru-RU" sz="1600" dirty="0" smtClean="0">
                <a:latin typeface="Times New Roman" pitchFamily="18" charset="0"/>
                <a:cs typeface="Times New Roman" pitchFamily="18" charset="0"/>
              </a:rPr>
              <a:t> и Олимпийская чемпионка в спортивных танцах на льду </a:t>
            </a:r>
            <a:r>
              <a:rPr lang="ru-RU" sz="1600" dirty="0" smtClean="0">
                <a:latin typeface="Times New Roman" pitchFamily="18" charset="0"/>
                <a:cs typeface="Times New Roman" pitchFamily="18" charset="0"/>
                <a:hlinkClick r:id="rId8" tooltip="Навка, Татьяна Александровна"/>
              </a:rPr>
              <a:t>Татьяна </a:t>
            </a:r>
            <a:r>
              <a:rPr lang="ru-RU" sz="1600" dirty="0" err="1" smtClean="0">
                <a:latin typeface="Times New Roman" pitchFamily="18" charset="0"/>
                <a:cs typeface="Times New Roman" pitchFamily="18" charset="0"/>
                <a:hlinkClick r:id="rId8" tooltip="Навка, Татьяна Александровна"/>
              </a:rPr>
              <a:t>Навка</a:t>
            </a:r>
            <a:r>
              <a:rPr lang="ru-RU" sz="1600" dirty="0" smtClean="0">
                <a:latin typeface="Times New Roman" pitchFamily="18" charset="0"/>
                <a:cs typeface="Times New Roman" pitchFamily="18" charset="0"/>
              </a:rPr>
              <a:t>. Минутой молчания участники почтили память погибших при </a:t>
            </a:r>
            <a:r>
              <a:rPr lang="ru-RU" sz="1600" dirty="0" smtClean="0">
                <a:latin typeface="Times New Roman" pitchFamily="18" charset="0"/>
                <a:cs typeface="Times New Roman" pitchFamily="18" charset="0"/>
                <a:hlinkClick r:id="rId9" tooltip="Крушение «Невского экспресса» (2009)"/>
              </a:rPr>
              <a:t>крушении «Невского экспресса»</a:t>
            </a:r>
            <a:r>
              <a:rPr lang="ru-RU" sz="1600" dirty="0" smtClean="0">
                <a:latin typeface="Times New Roman" pitchFamily="18" charset="0"/>
                <a:cs typeface="Times New Roman" pitchFamily="18" charset="0"/>
              </a:rPr>
              <a:t>, президент МОК </a:t>
            </a:r>
            <a:r>
              <a:rPr lang="ru-RU" sz="1600" dirty="0" smtClean="0">
                <a:latin typeface="Times New Roman" pitchFamily="18" charset="0"/>
                <a:cs typeface="Times New Roman" pitchFamily="18" charset="0"/>
                <a:hlinkClick r:id="rId10" tooltip="Жак Рогге"/>
              </a:rPr>
              <a:t>Жак </a:t>
            </a:r>
            <a:r>
              <a:rPr lang="ru-RU" sz="1600" dirty="0" err="1" smtClean="0">
                <a:latin typeface="Times New Roman" pitchFamily="18" charset="0"/>
                <a:cs typeface="Times New Roman" pitchFamily="18" charset="0"/>
                <a:hlinkClick r:id="rId10" tooltip="Жак Рогге"/>
              </a:rPr>
              <a:t>Рогге</a:t>
            </a:r>
            <a:r>
              <a:rPr lang="ru-RU" sz="1600" dirty="0" smtClean="0">
                <a:latin typeface="Times New Roman" pitchFamily="18" charset="0"/>
                <a:cs typeface="Times New Roman" pitchFamily="18" charset="0"/>
              </a:rPr>
              <a:t>, представители оргкомитета и ведущие выразили соболезнование семьям погибших. Затем выступили трёхкратный олимпийский и шестикратный чемпион мира по горнолыжному спорту </a:t>
            </a:r>
            <a:r>
              <a:rPr lang="ru-RU" sz="1600" dirty="0" smtClean="0">
                <a:latin typeface="Times New Roman" pitchFamily="18" charset="0"/>
                <a:cs typeface="Times New Roman" pitchFamily="18" charset="0"/>
                <a:hlinkClick r:id="rId11" tooltip="Килли, Жан-Клод"/>
              </a:rPr>
              <a:t>Жан-Клод </a:t>
            </a:r>
            <a:r>
              <a:rPr lang="ru-RU" sz="1600" dirty="0" err="1" smtClean="0">
                <a:latin typeface="Times New Roman" pitchFamily="18" charset="0"/>
                <a:cs typeface="Times New Roman" pitchFamily="18" charset="0"/>
                <a:hlinkClick r:id="rId11" tooltip="Килли, Жан-Клод"/>
              </a:rPr>
              <a:t>Килли</a:t>
            </a:r>
            <a:r>
              <a:rPr lang="ru-RU" sz="1600" dirty="0" smtClean="0">
                <a:latin typeface="Times New Roman" pitchFamily="18" charset="0"/>
                <a:cs typeface="Times New Roman" pitchFamily="18" charset="0"/>
              </a:rPr>
              <a:t>, президент Оргкомитета Игр </a:t>
            </a:r>
            <a:r>
              <a:rPr lang="ru-RU" sz="1600" dirty="0" smtClean="0">
                <a:latin typeface="Times New Roman" pitchFamily="18" charset="0"/>
                <a:cs typeface="Times New Roman" pitchFamily="18" charset="0"/>
                <a:hlinkClick r:id="rId12" tooltip="Чернышенко, Дмитрий Николаевич"/>
              </a:rPr>
              <a:t>Дмитрий </a:t>
            </a:r>
            <a:r>
              <a:rPr lang="ru-RU" sz="1600" dirty="0" err="1" smtClean="0">
                <a:latin typeface="Times New Roman" pitchFamily="18" charset="0"/>
                <a:cs typeface="Times New Roman" pitchFamily="18" charset="0"/>
                <a:hlinkClick r:id="rId12" tooltip="Чернышенко, Дмитрий Николаевич"/>
              </a:rPr>
              <a:t>Чернышенко</a:t>
            </a:r>
            <a:r>
              <a:rPr lang="ru-RU" sz="1600" dirty="0" smtClean="0">
                <a:latin typeface="Times New Roman" pitchFamily="18" charset="0"/>
                <a:cs typeface="Times New Roman" pitchFamily="18" charset="0"/>
              </a:rPr>
              <a:t>, представитель правительства России </a:t>
            </a:r>
            <a:r>
              <a:rPr lang="ru-RU" sz="1600" dirty="0" smtClean="0">
                <a:latin typeface="Times New Roman" pitchFamily="18" charset="0"/>
                <a:cs typeface="Times New Roman" pitchFamily="18" charset="0"/>
                <a:hlinkClick r:id="rId13" tooltip="Козак, Дмитрий Николаевич"/>
              </a:rPr>
              <a:t>Дмитрий </a:t>
            </a:r>
            <a:r>
              <a:rPr lang="ru-RU" sz="1600" dirty="0" err="1" smtClean="0">
                <a:latin typeface="Times New Roman" pitchFamily="18" charset="0"/>
                <a:cs typeface="Times New Roman" pitchFamily="18" charset="0"/>
                <a:hlinkClick r:id="rId13" tooltip="Козак, Дмитрий Николаевич"/>
              </a:rPr>
              <a:t>Козак</a:t>
            </a:r>
            <a:r>
              <a:rPr lang="ru-RU" sz="1600" dirty="0" smtClean="0">
                <a:latin typeface="Times New Roman" pitchFamily="18" charset="0"/>
                <a:cs typeface="Times New Roman" pitchFamily="18" charset="0"/>
              </a:rPr>
              <a:t>. В ледовом шоу чемпиона мира и Европы </a:t>
            </a:r>
            <a:r>
              <a:rPr lang="ru-RU" sz="1600" dirty="0" smtClean="0">
                <a:latin typeface="Times New Roman" pitchFamily="18" charset="0"/>
                <a:cs typeface="Times New Roman" pitchFamily="18" charset="0"/>
                <a:hlinkClick r:id="rId14" tooltip="Авербух, Илья Изяславович"/>
              </a:rPr>
              <a:t>Ильи Авербуха</a:t>
            </a:r>
            <a:r>
              <a:rPr lang="ru-RU" sz="1600" dirty="0" smtClean="0">
                <a:latin typeface="Times New Roman" pitchFamily="18" charset="0"/>
                <a:cs typeface="Times New Roman" pitchFamily="18" charset="0"/>
              </a:rPr>
              <a:t> участвовали олимпийские чемпионы и призёры Олимпийских игр, чемпионы мира и Европы </a:t>
            </a:r>
            <a:r>
              <a:rPr lang="ru-RU" sz="1600" dirty="0" smtClean="0">
                <a:latin typeface="Times New Roman" pitchFamily="18" charset="0"/>
                <a:cs typeface="Times New Roman" pitchFamily="18" charset="0"/>
                <a:hlinkClick r:id="rId15" tooltip="Третьяк, Владислав Александрович"/>
              </a:rPr>
              <a:t>Владислав Третьяк</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hlinkClick r:id="rId16" tooltip="Фетисов, Вячеслав Александрович"/>
              </a:rPr>
              <a:t>Вячеслав Фетисов</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17" tooltip="Макаров, Сергей Михайлович"/>
              </a:rPr>
              <a:t>Сергей Макаров</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18" tooltip="Костомаров, Роман Сергеевич"/>
              </a:rPr>
              <a:t>Роман Костомаров</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19" tooltip="Ягудин, Алексей Константинович"/>
              </a:rPr>
              <a:t>Алексей </a:t>
            </a:r>
            <a:r>
              <a:rPr lang="ru-RU" sz="1600" dirty="0" err="1" smtClean="0">
                <a:latin typeface="Times New Roman" pitchFamily="18" charset="0"/>
                <a:cs typeface="Times New Roman" pitchFamily="18" charset="0"/>
                <a:hlinkClick r:id="rId19" tooltip="Ягудин, Алексей Константинович"/>
              </a:rPr>
              <a:t>Ягудин</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20" tooltip="Слуцкая, Ирина Эдуардовна"/>
              </a:rPr>
              <a:t>Ирина Слуцкая</a:t>
            </a:r>
            <a:r>
              <a:rPr lang="ru-RU" sz="1600" dirty="0" smtClean="0">
                <a:latin typeface="Times New Roman" pitchFamily="18" charset="0"/>
                <a:cs typeface="Times New Roman" pitchFamily="18" charset="0"/>
              </a:rPr>
              <a:t>, чемпионы мира </a:t>
            </a:r>
            <a:r>
              <a:rPr lang="ru-RU" sz="1600" dirty="0" err="1" smtClean="0">
                <a:latin typeface="Times New Roman" pitchFamily="18" charset="0"/>
                <a:cs typeface="Times New Roman" pitchFamily="18" charset="0"/>
                <a:hlinkClick r:id="rId21" tooltip="Денкова, Албена"/>
              </a:rPr>
              <a:t>Албена</a:t>
            </a:r>
            <a:r>
              <a:rPr lang="ru-RU" sz="1600" dirty="0" smtClean="0">
                <a:latin typeface="Times New Roman" pitchFamily="18" charset="0"/>
                <a:cs typeface="Times New Roman" pitchFamily="18" charset="0"/>
                <a:hlinkClick r:id="rId21" tooltip="Денкова, Албена"/>
              </a:rPr>
              <a:t> </a:t>
            </a:r>
            <a:r>
              <a:rPr lang="ru-RU" sz="1600" dirty="0" err="1" smtClean="0">
                <a:latin typeface="Times New Roman" pitchFamily="18" charset="0"/>
                <a:cs typeface="Times New Roman" pitchFamily="18" charset="0"/>
                <a:hlinkClick r:id="rId21" tooltip="Денкова, Албена"/>
              </a:rPr>
              <a:t>Денкова</a:t>
            </a:r>
            <a:r>
              <a:rPr lang="ru-RU" sz="1600" dirty="0" smtClean="0">
                <a:latin typeface="Times New Roman" pitchFamily="18" charset="0"/>
                <a:cs typeface="Times New Roman" pitchFamily="18" charset="0"/>
              </a:rPr>
              <a:t> и </a:t>
            </a:r>
            <a:r>
              <a:rPr lang="ru-RU" sz="1600" dirty="0" smtClean="0">
                <a:latin typeface="Times New Roman" pitchFamily="18" charset="0"/>
                <a:cs typeface="Times New Roman" pitchFamily="18" charset="0"/>
                <a:hlinkClick r:id="rId22" tooltip="Ставиский, Максим"/>
              </a:rPr>
              <a:t>Максим Ставиский</a:t>
            </a:r>
            <a:r>
              <a:rPr lang="ru-RU" sz="1600" dirty="0" smtClean="0">
                <a:latin typeface="Times New Roman" pitchFamily="18" charset="0"/>
                <a:cs typeface="Times New Roman" pitchFamily="18" charset="0"/>
              </a:rPr>
              <a:t>, другие знаменитые спортсмены. В это время на сцене звёзды российской эстрады пели гимн Сочи, выступали чемпион </a:t>
            </a:r>
            <a:r>
              <a:rPr lang="ru-RU" sz="1600" dirty="0" smtClean="0">
                <a:latin typeface="Times New Roman" pitchFamily="18" charset="0"/>
                <a:cs typeface="Times New Roman" pitchFamily="18" charset="0"/>
                <a:hlinkClick r:id="rId23" tooltip="Конкурс песни Евровидение 2008"/>
              </a:rPr>
              <a:t>Евровидения 2008</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24" tooltip="Билан, Дима Николаевич"/>
              </a:rPr>
              <a:t>Дима Билан</a:t>
            </a:r>
            <a:r>
              <a:rPr lang="ru-RU" sz="1600" dirty="0" smtClean="0">
                <a:latin typeface="Times New Roman" pitchFamily="18" charset="0"/>
                <a:cs typeface="Times New Roman" pitchFamily="18" charset="0"/>
              </a:rPr>
              <a:t>, чемпион </a:t>
            </a:r>
            <a:r>
              <a:rPr lang="ru-RU" sz="1600" dirty="0" smtClean="0">
                <a:latin typeface="Times New Roman" pitchFamily="18" charset="0"/>
                <a:cs typeface="Times New Roman" pitchFamily="18" charset="0"/>
                <a:hlinkClick r:id="rId25" tooltip="Конкурс песни Евровидение 2009"/>
              </a:rPr>
              <a:t>Евровидения 2009</a:t>
            </a:r>
            <a:r>
              <a:rPr lang="ru-RU" sz="1600" dirty="0" smtClean="0">
                <a:latin typeface="Times New Roman" pitchFamily="18" charset="0"/>
                <a:cs typeface="Times New Roman" pitchFamily="18" charset="0"/>
                <a:hlinkClick r:id="rId26" tooltip="Рыбак, Александр Игоревич"/>
              </a:rPr>
              <a:t>Александр Рыбак</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27" tooltip="Валерия (певица)"/>
              </a:rPr>
              <a:t>Валерия</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28" tooltip="Долина, Лариса Александровна"/>
              </a:rPr>
              <a:t>Лариса Долина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hlinkClick r:id="rId29" tooltip="МакSим"/>
              </a:rPr>
              <a:t>МакSим</a:t>
            </a:r>
            <a:r>
              <a:rPr lang="ru-RU" sz="1600" dirty="0" smtClean="0">
                <a:latin typeface="Times New Roman" pitchFamily="18" charset="0"/>
                <a:cs typeface="Times New Roman" pitchFamily="18" charset="0"/>
              </a:rPr>
              <a:t> и другие известные артисты. Эмблема Игр была представлена под красочные фейерверки. Состоялся телемост Москва — </a:t>
            </a:r>
            <a:r>
              <a:rPr lang="ru-RU" sz="1600" dirty="0" smtClean="0">
                <a:latin typeface="Times New Roman" pitchFamily="18" charset="0"/>
                <a:cs typeface="Times New Roman" pitchFamily="18" charset="0"/>
                <a:hlinkClick r:id="rId30" tooltip="Красная Поляна"/>
              </a:rPr>
              <a:t>Красная Поляна</a:t>
            </a:r>
            <a:r>
              <a:rPr lang="ru-RU" sz="1600" dirty="0" smtClean="0">
                <a:latin typeface="Times New Roman" pitchFamily="18" charset="0"/>
                <a:cs typeface="Times New Roman" pitchFamily="18" charset="0"/>
              </a:rPr>
              <a:t>, где телеведущий </a:t>
            </a:r>
            <a:r>
              <a:rPr lang="ru-RU" sz="1600" dirty="0" smtClean="0">
                <a:latin typeface="Times New Roman" pitchFamily="18" charset="0"/>
                <a:cs typeface="Times New Roman" pitchFamily="18" charset="0"/>
                <a:hlinkClick r:id="rId31" tooltip="Малахов, Андрей Николаевич"/>
              </a:rPr>
              <a:t>Андрей Малахов</a:t>
            </a:r>
            <a:r>
              <a:rPr lang="ru-RU" sz="1600" dirty="0" smtClean="0">
                <a:latin typeface="Times New Roman" pitchFamily="18" charset="0"/>
                <a:cs typeface="Times New Roman" pitchFamily="18" charset="0"/>
              </a:rPr>
              <a:t> представил эмблему сочинцам. </a:t>
            </a:r>
            <a:r>
              <a:rPr lang="ru-RU" sz="1600" dirty="0" smtClean="0">
                <a:latin typeface="Times New Roman" pitchFamily="18" charset="0"/>
                <a:cs typeface="Times New Roman" pitchFamily="18" charset="0"/>
                <a:hlinkClick r:id="rId32" tooltip="Лещенко, Лев Валерьянович"/>
              </a:rPr>
              <a:t>Лев </a:t>
            </a:r>
            <a:r>
              <a:rPr lang="ru-RU" sz="1600" dirty="0" err="1" smtClean="0">
                <a:latin typeface="Times New Roman" pitchFamily="18" charset="0"/>
                <a:cs typeface="Times New Roman" pitchFamily="18" charset="0"/>
                <a:hlinkClick r:id="rId32" tooltip="Лещенко, Лев Валерьянович"/>
              </a:rPr>
              <a:t>Лещенко</a:t>
            </a:r>
            <a:r>
              <a:rPr lang="ru-RU" sz="1600" dirty="0" smtClean="0">
                <a:latin typeface="Times New Roman" pitchFamily="18" charset="0"/>
                <a:cs typeface="Times New Roman" pitchFamily="18" charset="0"/>
              </a:rPr>
              <a:t> и </a:t>
            </a:r>
            <a:r>
              <a:rPr lang="ru-RU" sz="1600" dirty="0" err="1" smtClean="0">
                <a:latin typeface="Times New Roman" pitchFamily="18" charset="0"/>
                <a:cs typeface="Times New Roman" pitchFamily="18" charset="0"/>
                <a:hlinkClick r:id="rId33" tooltip="Алсу"/>
              </a:rPr>
              <a:t>Алсу</a:t>
            </a:r>
            <a:r>
              <a:rPr lang="ru-RU" sz="1600" dirty="0" smtClean="0">
                <a:latin typeface="Times New Roman" pitchFamily="18" charset="0"/>
                <a:cs typeface="Times New Roman" pitchFamily="18" charset="0"/>
              </a:rPr>
              <a:t> спели песню про олимпийского мишку, а на большом экране показывали кадры </a:t>
            </a:r>
            <a:r>
              <a:rPr lang="ru-RU" sz="1600" dirty="0" smtClean="0">
                <a:latin typeface="Times New Roman" pitchFamily="18" charset="0"/>
                <a:cs typeface="Times New Roman" pitchFamily="18" charset="0"/>
                <a:hlinkClick r:id="rId34" tooltip="Летние Олимпийские игры 1980"/>
              </a:rPr>
              <a:t>Олимпийских игр в Москве</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hlinkClick r:id="rId2" tooltip="Талисманы зимних Олимпийских игр 2014"/>
              </a:rPr>
              <a:t/>
            </a:r>
            <a:br>
              <a:rPr lang="ru-RU" b="1" i="1" dirty="0" smtClean="0">
                <a:hlinkClick r:id="rId2" tooltip="Талисманы зимних Олимпийских игр 2014"/>
              </a:rPr>
            </a:br>
            <a:r>
              <a:rPr lang="ru-RU" b="1" i="1" dirty="0" smtClean="0">
                <a:hlinkClick r:id="rId2" tooltip="Талисманы зимних Олимпийских игр 2014"/>
              </a:rPr>
              <a:t>Талисманы зимних Олимпийских игр 2014</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40000" lnSpcReduction="20000"/>
          </a:bodyPr>
          <a:lstStyle/>
          <a:p>
            <a:r>
              <a:rPr lang="ru-RU" dirty="0" smtClean="0"/>
              <a:t>Жители Сочи отдали предпочтение в качестве </a:t>
            </a:r>
            <a:r>
              <a:rPr lang="ru-RU" dirty="0" smtClean="0">
                <a:hlinkClick r:id="rId3" tooltip="Маскот"/>
              </a:rPr>
              <a:t>талисмана</a:t>
            </a:r>
            <a:r>
              <a:rPr lang="ru-RU" dirty="0" smtClean="0"/>
              <a:t> зимних Олимпийских игр-2014 дельфину на лыжах ярославской художницы Ольги Беляевой. Голосование проходило </a:t>
            </a:r>
            <a:r>
              <a:rPr lang="ru-RU" dirty="0" smtClean="0">
                <a:hlinkClick r:id="rId4" tooltip="2 марта"/>
              </a:rPr>
              <a:t>2 марта</a:t>
            </a:r>
            <a:r>
              <a:rPr lang="ru-RU" dirty="0" smtClean="0"/>
              <a:t> </a:t>
            </a:r>
            <a:r>
              <a:rPr lang="ru-RU" dirty="0" smtClean="0">
                <a:hlinkClick r:id="rId5" tooltip="2008 год"/>
              </a:rPr>
              <a:t>2008 года</a:t>
            </a:r>
            <a:r>
              <a:rPr lang="ru-RU" dirty="0" smtClean="0"/>
              <a:t> вместе с </a:t>
            </a:r>
            <a:r>
              <a:rPr lang="ru-RU" dirty="0" smtClean="0">
                <a:hlinkClick r:id="rId6" tooltip="Выборы президента России 2008"/>
              </a:rPr>
              <a:t>выборами Президента России</a:t>
            </a:r>
            <a:r>
              <a:rPr lang="ru-RU" dirty="0" smtClean="0"/>
              <a:t> на всех избирательных участках города среди 270 тыс. избирателей. Однако, после того, как результаты голосования были обнародованы, представитель оргкомитета «Сочи-2014» отметил, что официально талисман зимних Игр будет объявлен не ранее </a:t>
            </a:r>
            <a:r>
              <a:rPr lang="ru-RU" dirty="0" smtClean="0">
                <a:hlinkClick r:id="rId7" tooltip="2011 год"/>
              </a:rPr>
              <a:t>2011 года</a:t>
            </a:r>
            <a:r>
              <a:rPr lang="ru-RU" dirty="0" smtClean="0"/>
              <a:t>.</a:t>
            </a:r>
          </a:p>
          <a:p>
            <a:r>
              <a:rPr lang="ru-RU" dirty="0" smtClean="0"/>
              <a:t> </a:t>
            </a:r>
          </a:p>
          <a:p>
            <a:r>
              <a:rPr lang="ru-RU" dirty="0" smtClean="0">
                <a:hlinkClick r:id="rId8" tooltip="1 сентября"/>
              </a:rPr>
              <a:t>1 сентября</a:t>
            </a:r>
            <a:r>
              <a:rPr lang="ru-RU" dirty="0" smtClean="0"/>
              <a:t> </a:t>
            </a:r>
            <a:r>
              <a:rPr lang="ru-RU" dirty="0" smtClean="0">
                <a:hlinkClick r:id="rId9" tooltip="2010 год"/>
              </a:rPr>
              <a:t>2010 года</a:t>
            </a:r>
            <a:r>
              <a:rPr lang="ru-RU" dirty="0" smtClean="0"/>
              <a:t> оргкомитет зимних Олимпийских и </a:t>
            </a:r>
            <a:r>
              <a:rPr lang="ru-RU" dirty="0" err="1" smtClean="0"/>
              <a:t>Паралимпийских</a:t>
            </a:r>
            <a:r>
              <a:rPr lang="ru-RU" dirty="0" smtClean="0"/>
              <a:t> игр в Сочи совместно с газетой «</a:t>
            </a:r>
            <a:r>
              <a:rPr lang="ru-RU" dirty="0" smtClean="0">
                <a:hlinkClick r:id="rId10" tooltip="Известия"/>
              </a:rPr>
              <a:t>Известия</a:t>
            </a:r>
            <a:r>
              <a:rPr lang="ru-RU" dirty="0" smtClean="0"/>
              <a:t>» объявили всероссийский конкурс талисманов игр, в котором мог принять участие любой желающий. Всего на конкурс было прислано 24 048 работ от участников со всех регионов России и граждан, проживающих за рубежом. Проводилось голосование на официальном сайте талисманов Олимпийских игр 2014. </a:t>
            </a:r>
            <a:r>
              <a:rPr lang="ru-RU" dirty="0" smtClean="0">
                <a:hlinkClick r:id="rId11" tooltip="21 декабря"/>
              </a:rPr>
              <a:t>21 декабря</a:t>
            </a:r>
            <a:r>
              <a:rPr lang="ru-RU" dirty="0" smtClean="0"/>
              <a:t> жюри выбрало из них 10 вариантов для Олимпийских игр и 3 для </a:t>
            </a:r>
            <a:r>
              <a:rPr lang="ru-RU" dirty="0" err="1" smtClean="0"/>
              <a:t>Паралимпийских</a:t>
            </a:r>
            <a:r>
              <a:rPr lang="ru-RU" dirty="0" smtClean="0"/>
              <a:t> </a:t>
            </a:r>
            <a:r>
              <a:rPr lang="ru-RU" dirty="0" err="1" smtClean="0"/>
              <a:t>для</a:t>
            </a:r>
            <a:r>
              <a:rPr lang="ru-RU" dirty="0" smtClean="0"/>
              <a:t> дальнейшего голосования и утверждения.</a:t>
            </a:r>
          </a:p>
          <a:p>
            <a:r>
              <a:rPr lang="ru-RU" dirty="0" smtClean="0"/>
              <a:t>Также с 2 февраля 2011 года работал альтернативный сайт с голосованием за отобранных финалистов, где к 26 февраля 2011 года тройка наиболее популярных определилась в составе Белого медведя, Деда Мороза, Снежного барса, а Заяц, Лучик и Снежинка оказались в конце списка.</a:t>
            </a:r>
          </a:p>
          <a:p>
            <a:r>
              <a:rPr lang="ru-RU" dirty="0" smtClean="0"/>
              <a:t>Из финальных вариантов талисманы были окончательно выбраны </a:t>
            </a:r>
            <a:r>
              <a:rPr lang="ru-RU" dirty="0" smtClean="0">
                <a:hlinkClick r:id="rId12" tooltip="26 февраля"/>
              </a:rPr>
              <a:t>26 февраля</a:t>
            </a:r>
            <a:r>
              <a:rPr lang="ru-RU" dirty="0" smtClean="0"/>
              <a:t> </a:t>
            </a:r>
            <a:r>
              <a:rPr lang="ru-RU" dirty="0" smtClean="0">
                <a:hlinkClick r:id="rId7" tooltip="2011 год"/>
              </a:rPr>
              <a:t>2011 года</a:t>
            </a:r>
            <a:r>
              <a:rPr lang="ru-RU" dirty="0" smtClean="0"/>
              <a:t> при голосовании в телешоу «</a:t>
            </a:r>
            <a:r>
              <a:rPr lang="ru-RU" dirty="0" err="1" smtClean="0"/>
              <a:t>Талисмания</a:t>
            </a:r>
            <a:r>
              <a:rPr lang="ru-RU" dirty="0" smtClean="0"/>
              <a:t>». Финал состоялся на «Первом канале». Жюри объявило сразу трёх победителей, все белого цвета, соответствуя зимнему характеру олимпиады, которые и стали талисманами: </a:t>
            </a:r>
            <a:r>
              <a:rPr lang="ru-RU" dirty="0" smtClean="0">
                <a:hlinkClick r:id="rId13" tooltip="Белый медведь"/>
              </a:rPr>
              <a:t>Белый мишка</a:t>
            </a:r>
            <a:r>
              <a:rPr lang="ru-RU" dirty="0" smtClean="0"/>
              <a:t>, </a:t>
            </a:r>
            <a:r>
              <a:rPr lang="ru-RU" dirty="0" smtClean="0">
                <a:hlinkClick r:id="rId14" tooltip="Ирбис"/>
              </a:rPr>
              <a:t>Снежный барс</a:t>
            </a:r>
            <a:r>
              <a:rPr lang="ru-RU" dirty="0" smtClean="0"/>
              <a:t>, </a:t>
            </a:r>
            <a:r>
              <a:rPr lang="ru-RU" dirty="0" smtClean="0">
                <a:hlinkClick r:id="rId15" tooltip="Заяц-беляк"/>
              </a:rPr>
              <a:t>Зайка</a:t>
            </a:r>
            <a:r>
              <a:rPr lang="ru-RU" dirty="0" smtClean="0"/>
              <a:t>.</a:t>
            </a:r>
          </a:p>
          <a:p>
            <a:r>
              <a:rPr lang="ru-RU" dirty="0" smtClean="0"/>
              <a:t>Комментируя итоги выборов, Президент Оргкомитета «Сочи 2014» Дмитрий </a:t>
            </a:r>
            <a:r>
              <a:rPr lang="ru-RU" dirty="0" err="1" smtClean="0"/>
              <a:t>Чернышенко</a:t>
            </a:r>
            <a:r>
              <a:rPr lang="ru-RU" dirty="0" smtClean="0"/>
              <a:t> отметил:</a:t>
            </a:r>
          </a:p>
          <a:p>
            <a:r>
              <a:rPr lang="ru-RU" dirty="0" smtClean="0"/>
              <a:t>Сегодня Игры в Сочи получили свои символы — впервые в истории Олимпийского движения их выбирала вся страна! По результатам голосования было принято решение, что победителями конкурса по олимпийскому принципу станут вошедшие в первую тройку при народном голосовании. Эти персонажи — выбор всей нашей страны. Это Белый мишка, Зайка и Леопард, и они уже стали частью истории мирового Олимпийского движения!</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hlinkClick r:id="rId2" tooltip="Талисманы зимних Олимпийских игр 2014"/>
              </a:rPr>
              <a:t>Талисманы зимних Олимпийских игр 2014</a:t>
            </a:r>
            <a:endParaRPr lang="ru-RU" dirty="0"/>
          </a:p>
        </p:txBody>
      </p:sp>
      <p:pic>
        <p:nvPicPr>
          <p:cNvPr id="4" name="Содержимое 3" descr="http://nibler.ru/uploads/users/2014-02-10/sochi-olimpiady-zimney-kartinki-smeshnye-kartinki-fotoprikoly_8963173311.jpg"/>
          <p:cNvPicPr>
            <a:picLocks noGrp="1"/>
          </p:cNvPicPr>
          <p:nvPr>
            <p:ph idx="1"/>
          </p:nvPr>
        </p:nvPicPr>
        <p:blipFill>
          <a:blip r:embed="rId3" cstate="print"/>
          <a:srcRect/>
          <a:stretch>
            <a:fillRect/>
          </a:stretch>
        </p:blipFill>
        <p:spPr bwMode="auto">
          <a:xfrm>
            <a:off x="357158" y="1428736"/>
            <a:ext cx="8572559"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ACC5C5DD13B9184F83C9A94CBE9DC574" ma:contentTypeVersion="49" ma:contentTypeDescription="Создание документа." ma:contentTypeScope="" ma:versionID="99b4eb951015de3325c5e2c7dc0dc2c6">
  <xsd:schema xmlns:xsd="http://www.w3.org/2001/XMLSchema" xmlns:xs="http://www.w3.org/2001/XMLSchema" xmlns:p="http://schemas.microsoft.com/office/2006/metadata/properties" xmlns:ns2="4a252ca3-5a62-4c1c-90a6-29f4710e47f8" targetNamespace="http://schemas.microsoft.com/office/2006/metadata/properties" ma:root="true" ma:fieldsID="1153093c964433108f50878cc9bfbd9b"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AWJJH2MPE6E2-691470095-533</_dlc_DocId>
    <_dlc_DocIdUrl xmlns="4a252ca3-5a62-4c1c-90a6-29f4710e47f8">
      <Url>http://edu-sps.koiro.local/Kostroma_EDU/kos-sch-18/_layouts/15/DocIdRedir.aspx?ID=AWJJH2MPE6E2-691470095-533</Url>
      <Description>AWJJH2MPE6E2-691470095-533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53CAC1-5333-4233-A8A5-D8D84ECC980A}"/>
</file>

<file path=customXml/itemProps2.xml><?xml version="1.0" encoding="utf-8"?>
<ds:datastoreItem xmlns:ds="http://schemas.openxmlformats.org/officeDocument/2006/customXml" ds:itemID="{FC763EFF-CEA8-40B1-86BB-25B2F6D0F5E8}"/>
</file>

<file path=customXml/itemProps3.xml><?xml version="1.0" encoding="utf-8"?>
<ds:datastoreItem xmlns:ds="http://schemas.openxmlformats.org/officeDocument/2006/customXml" ds:itemID="{8889BA9E-7CFD-46F2-AD40-AD77C14A9022}"/>
</file>

<file path=customXml/itemProps4.xml><?xml version="1.0" encoding="utf-8"?>
<ds:datastoreItem xmlns:ds="http://schemas.openxmlformats.org/officeDocument/2006/customXml" ds:itemID="{88FF3EC6-EE4D-4E27-B976-82E3065BED5B}"/>
</file>

<file path=docProps/app.xml><?xml version="1.0" encoding="utf-8"?>
<Properties xmlns="http://schemas.openxmlformats.org/officeDocument/2006/extended-properties" xmlns:vt="http://schemas.openxmlformats.org/officeDocument/2006/docPropsVTypes">
  <Template>Trek</Template>
  <TotalTime>56</TotalTime>
  <Words>278</Words>
  <Application>Microsoft Office PowerPoint</Application>
  <PresentationFormat>Экран (4:3)</PresentationFormat>
  <Paragraphs>115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Олимпийские игры  2014</vt:lpstr>
      <vt:lpstr> Церемония открытия зимних Олимпийских игр 2014 </vt:lpstr>
      <vt:lpstr>Слайд 3</vt:lpstr>
      <vt:lpstr> Передача Олимпийского флага Сочи </vt:lpstr>
      <vt:lpstr> Передача Олимпийского флага Сочи </vt:lpstr>
      <vt:lpstr> Эмблема-логотип </vt:lpstr>
      <vt:lpstr> Эмблема-логотип </vt:lpstr>
      <vt:lpstr> Талисманы зимних Олимпийских игр 2014 </vt:lpstr>
      <vt:lpstr>Талисманы зимних Олимпийских игр 2014</vt:lpstr>
      <vt:lpstr> Эстафета Олимпийского огня зимних Олимпийских игр 2014 </vt:lpstr>
      <vt:lpstr>Эстафета Олимпийского огня зимних Олимпийских игр 2014</vt:lpstr>
      <vt:lpstr>Дизайн факела</vt:lpstr>
      <vt:lpstr> Олимпийские медали </vt:lpstr>
      <vt:lpstr> Церемония закрытия зимних Олимпийских игр 2014 </vt:lpstr>
      <vt:lpstr>Церемония закрытия зимних Олимпийских игр 2014</vt:lpstr>
      <vt:lpstr>Церемония закрытия зимних Олимпийских игр 2014</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Олимпийские игры  2014</dc:title>
  <dc:creator>admin</dc:creator>
  <cp:lastModifiedBy>дом</cp:lastModifiedBy>
  <cp:revision>7</cp:revision>
  <dcterms:created xsi:type="dcterms:W3CDTF">2015-10-23T20:01:04Z</dcterms:created>
  <dcterms:modified xsi:type="dcterms:W3CDTF">2015-11-29T17:28:18Z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0x010100ACC5C5DD13B9184F83C9A94CBE9DC574</vt:lpwstr>
  </property>
  <property fmtid="{D5CDD505-2E9C-101B-9397-08002B2CF9AE}" pid="3" name="_dlc_DocIdItemGuid">
    <vt:lpwstr>269bbf86-fb79-4650-a937-437c7fcd295b</vt:lpwstr>
  </property>
</Properties>
</file>