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66" r:id="rId5"/>
    <p:sldId id="264" r:id="rId6"/>
    <p:sldId id="267" r:id="rId7"/>
    <p:sldId id="265" r:id="rId8"/>
    <p:sldId id="271" r:id="rId9"/>
    <p:sldId id="269" r:id="rId10"/>
    <p:sldId id="272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50100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МО «ТЕХНОЛОГИИ И ИСКУССТВА»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МБОУ города Костромы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Средняя общеобразовательная школа № 18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165304"/>
            <a:ext cx="459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Ушакова Инга Дмитриевна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968" y="3212976"/>
            <a:ext cx="46120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Учитель </a:t>
            </a:r>
            <a:r>
              <a:rPr lang="ru-RU" sz="2000" b="1" i="1" dirty="0" smtClean="0">
                <a:solidFill>
                  <a:srgbClr val="00B050"/>
                </a:solidFill>
              </a:rPr>
              <a:t>ИЗО, черчения, МХК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Общий стаж работы </a:t>
            </a:r>
            <a:r>
              <a:rPr lang="ru-RU" sz="2000" b="1" i="1" dirty="0" smtClean="0">
                <a:solidFill>
                  <a:srgbClr val="00B050"/>
                </a:solidFill>
              </a:rPr>
              <a:t>21 год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Педагогический стаж </a:t>
            </a:r>
            <a:r>
              <a:rPr lang="ru-RU" sz="2000" b="1" i="1" dirty="0" smtClean="0">
                <a:solidFill>
                  <a:srgbClr val="00B050"/>
                </a:solidFill>
              </a:rPr>
              <a:t>21 год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Квалификационная категория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</a:rPr>
              <a:t>высшая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Образование высшее КГПИ</a:t>
            </a:r>
          </a:p>
        </p:txBody>
      </p:sp>
      <p:pic>
        <p:nvPicPr>
          <p:cNvPr id="7" name="Picture 9" descr="IMG_0174"/>
          <p:cNvPicPr>
            <a:picLocks noChangeAspect="1" noChangeArrowheads="1"/>
          </p:cNvPicPr>
          <p:nvPr/>
        </p:nvPicPr>
        <p:blipFill>
          <a:blip r:embed="rId3" cstate="print"/>
          <a:srcRect l="24558" t="40286" r="29281"/>
          <a:stretch>
            <a:fillRect/>
          </a:stretch>
        </p:blipFill>
        <p:spPr bwMode="auto">
          <a:xfrm>
            <a:off x="683568" y="2636912"/>
            <a:ext cx="3430777" cy="332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165304"/>
            <a:ext cx="407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Двали Вера Геннадьевна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098" y="3068960"/>
            <a:ext cx="55419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Учитель дополнительного </a:t>
            </a:r>
            <a:r>
              <a:rPr lang="ru-RU" sz="2000" b="1" i="1" dirty="0" smtClean="0">
                <a:solidFill>
                  <a:srgbClr val="00B050"/>
                </a:solidFill>
              </a:rPr>
              <a:t>образования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Концертмейстер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Общий и педагогический стаж работы </a:t>
            </a:r>
            <a:r>
              <a:rPr lang="ru-RU" sz="2000" b="1" i="1" dirty="0" smtClean="0">
                <a:solidFill>
                  <a:srgbClr val="00B050"/>
                </a:solidFill>
              </a:rPr>
              <a:t>30 лет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Квалификационная категория </a:t>
            </a:r>
            <a:r>
              <a:rPr lang="ru-RU" sz="2000" b="1" i="1" dirty="0" smtClean="0">
                <a:solidFill>
                  <a:srgbClr val="00B050"/>
                </a:solidFill>
              </a:rPr>
              <a:t>высшая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Образование высшее КГПУ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12" descr="DSC00065"/>
          <p:cNvPicPr>
            <a:picLocks noChangeAspect="1" noChangeArrowheads="1"/>
          </p:cNvPicPr>
          <p:nvPr/>
        </p:nvPicPr>
        <p:blipFill>
          <a:blip r:embed="rId3" cstate="print"/>
          <a:srcRect l="23168" r="22277"/>
          <a:stretch>
            <a:fillRect/>
          </a:stretch>
        </p:blipFill>
        <p:spPr bwMode="auto">
          <a:xfrm>
            <a:off x="467544" y="1628800"/>
            <a:ext cx="2909298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6165304"/>
            <a:ext cx="562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Королькова Ксения Владимировна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968" y="321297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i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11" descr="DSC00063"/>
          <p:cNvPicPr>
            <a:picLocks noChangeAspect="1" noChangeArrowheads="1"/>
          </p:cNvPicPr>
          <p:nvPr/>
        </p:nvPicPr>
        <p:blipFill>
          <a:blip r:embed="rId3" cstate="print"/>
          <a:srcRect l="17498" t="14289" r="20122"/>
          <a:stretch>
            <a:fillRect/>
          </a:stretch>
        </p:blipFill>
        <p:spPr bwMode="auto">
          <a:xfrm>
            <a:off x="683567" y="2132854"/>
            <a:ext cx="3542201" cy="3873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99992" y="3068960"/>
            <a:ext cx="43412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Учитель дополнительного </a:t>
            </a:r>
            <a:r>
              <a:rPr lang="ru-RU" b="1" i="1" dirty="0" smtClean="0">
                <a:solidFill>
                  <a:srgbClr val="00B050"/>
                </a:solidFill>
              </a:rPr>
              <a:t>образования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Общий стаж работы </a:t>
            </a:r>
            <a:r>
              <a:rPr lang="ru-RU" b="1" i="1" dirty="0" smtClean="0">
                <a:solidFill>
                  <a:srgbClr val="00B050"/>
                </a:solidFill>
              </a:rPr>
              <a:t>7 лет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Педагогический стаж работы </a:t>
            </a:r>
            <a:r>
              <a:rPr lang="ru-RU" b="1" i="1" dirty="0" smtClean="0">
                <a:solidFill>
                  <a:srgbClr val="00B050"/>
                </a:solidFill>
              </a:rPr>
              <a:t>7 лет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Квалификационная </a:t>
            </a:r>
            <a:r>
              <a:rPr lang="ru-RU" b="1" i="1" dirty="0" smtClean="0">
                <a:solidFill>
                  <a:srgbClr val="00B050"/>
                </a:solidFill>
              </a:rPr>
              <a:t>категория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 </a:t>
            </a:r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Образование средне-специальное КМУ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551836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B050"/>
              </a:solidFill>
            </a:endParaRPr>
          </a:p>
          <a:p>
            <a:pPr algn="ctr"/>
            <a:endParaRPr lang="ru-RU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Девиз </a:t>
            </a:r>
            <a:r>
              <a:rPr lang="ru-RU" sz="3200" b="1" i="1" dirty="0" smtClean="0">
                <a:solidFill>
                  <a:srgbClr val="00B050"/>
                </a:solidFill>
              </a:rPr>
              <a:t>МО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«ТЕХНОЛОГИИ И ИСКУССТВА»</a:t>
            </a:r>
          </a:p>
          <a:p>
            <a:pPr algn="ctr"/>
            <a:endParaRPr lang="ru-RU" sz="32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Учимся трудиться, петь и веселиться,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Здоровыми быть,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С миром прекрасного дружить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Учителя МО «ТЕХНОЛОГИИ И ИСКУССТВА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996952"/>
            <a:ext cx="57412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Учителя МО «ТЕХНОЛОГИИ И ИСКУССТВА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Лебедева Ирина Леонидовна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Соколова Нина Геннадьевна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Пономарева Татьяна Николаевна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Кармановская Ксения Сергеевна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Карасева Лариса Марксовна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Ушакова Инга Дмитриевна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Двали Вера Геннадьевна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Королькова Ксения Владимировна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2449" y="2924944"/>
            <a:ext cx="184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00B050"/>
              </a:solidFill>
            </a:endParaRPr>
          </a:p>
          <a:p>
            <a:pPr algn="ctr"/>
            <a:endParaRPr lang="ru-RU" sz="3200" b="1" i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6021288"/>
            <a:ext cx="47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Лебедева Ирина Леонидовна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MSI\Desktop\DSC0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294069" cy="322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88024" y="2996952"/>
            <a:ext cx="4355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</a:rPr>
              <a:t>Учитель </a:t>
            </a:r>
            <a:r>
              <a:rPr lang="ru-RU" b="1" i="1" dirty="0" smtClean="0">
                <a:solidFill>
                  <a:srgbClr val="00B050"/>
                </a:solidFill>
              </a:rPr>
              <a:t>технологии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b="1" i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</a:rPr>
              <a:t>Руководитель МО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-Педагогический  стаж </a:t>
            </a:r>
            <a:r>
              <a:rPr lang="ru-RU" b="1" i="1" dirty="0" smtClean="0">
                <a:solidFill>
                  <a:srgbClr val="00B050"/>
                </a:solidFill>
              </a:rPr>
              <a:t>работы </a:t>
            </a:r>
            <a:r>
              <a:rPr lang="ru-RU" b="1" i="1" dirty="0" smtClean="0">
                <a:solidFill>
                  <a:srgbClr val="00B050"/>
                </a:solidFill>
              </a:rPr>
              <a:t>25 лет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</a:rPr>
              <a:t>Квалификационная </a:t>
            </a:r>
            <a:r>
              <a:rPr lang="ru-RU" b="1" i="1" dirty="0" smtClean="0">
                <a:solidFill>
                  <a:srgbClr val="00B050"/>
                </a:solidFill>
              </a:rPr>
              <a:t>категория </a:t>
            </a:r>
            <a:r>
              <a:rPr lang="ru-RU" b="1" i="1" dirty="0" smtClean="0">
                <a:solidFill>
                  <a:srgbClr val="00B050"/>
                </a:solidFill>
              </a:rPr>
              <a:t>высшая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- Образование </a:t>
            </a:r>
            <a:r>
              <a:rPr lang="ru-RU" b="1" i="1" dirty="0" smtClean="0">
                <a:solidFill>
                  <a:srgbClr val="00B050"/>
                </a:solidFill>
              </a:rPr>
              <a:t>высшее КГПИ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6021288"/>
            <a:ext cx="441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Сокола  </a:t>
            </a:r>
            <a:r>
              <a:rPr lang="ru-RU" sz="2800" b="1" i="1" dirty="0" smtClean="0">
                <a:solidFill>
                  <a:srgbClr val="00B050"/>
                </a:solidFill>
              </a:rPr>
              <a:t>Н</a:t>
            </a:r>
            <a:r>
              <a:rPr lang="ru-RU" sz="2800" b="1" i="1" dirty="0" smtClean="0">
                <a:solidFill>
                  <a:srgbClr val="00B050"/>
                </a:solidFill>
              </a:rPr>
              <a:t>ина  Геннадьевна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6" name="Picture 7" descr="DSC00060"/>
          <p:cNvPicPr>
            <a:picLocks noChangeAspect="1" noChangeArrowheads="1"/>
          </p:cNvPicPr>
          <p:nvPr/>
        </p:nvPicPr>
        <p:blipFill>
          <a:blip r:embed="rId3" cstate="print"/>
          <a:srcRect l="23614" t="11302" r="16867"/>
          <a:stretch>
            <a:fillRect/>
          </a:stretch>
        </p:blipFill>
        <p:spPr bwMode="auto">
          <a:xfrm>
            <a:off x="755575" y="2060847"/>
            <a:ext cx="3175774" cy="3884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3284984"/>
            <a:ext cx="4169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Учитель физической </a:t>
            </a:r>
            <a:r>
              <a:rPr lang="ru-RU" b="1" i="1" dirty="0" smtClean="0">
                <a:solidFill>
                  <a:srgbClr val="00B050"/>
                </a:solidFill>
              </a:rPr>
              <a:t>культуры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Общий стаж работы </a:t>
            </a:r>
            <a:r>
              <a:rPr lang="ru-RU" b="1" i="1" dirty="0" smtClean="0">
                <a:solidFill>
                  <a:srgbClr val="00B050"/>
                </a:solidFill>
              </a:rPr>
              <a:t>21 год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Педагогический стаж </a:t>
            </a:r>
            <a:r>
              <a:rPr lang="ru-RU" b="1" i="1" dirty="0" smtClean="0">
                <a:solidFill>
                  <a:srgbClr val="00B050"/>
                </a:solidFill>
              </a:rPr>
              <a:t>21 год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Образование средне-специальное ШПУ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6165304"/>
            <a:ext cx="558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Пономарева Татьяна Николаевна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MSI\Desktop\P1040872.JPG"/>
          <p:cNvPicPr>
            <a:picLocks noChangeAspect="1" noChangeArrowheads="1"/>
          </p:cNvPicPr>
          <p:nvPr/>
        </p:nvPicPr>
        <p:blipFill>
          <a:blip r:embed="rId3" cstate="print"/>
          <a:srcRect l="21929" r="22363"/>
          <a:stretch>
            <a:fillRect/>
          </a:stretch>
        </p:blipFill>
        <p:spPr bwMode="auto">
          <a:xfrm>
            <a:off x="395536" y="1844824"/>
            <a:ext cx="3048213" cy="4103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79912" y="3068960"/>
            <a:ext cx="45174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Учитель физической </a:t>
            </a:r>
            <a:r>
              <a:rPr lang="ru-RU" sz="2000" b="1" i="1" dirty="0" smtClean="0">
                <a:solidFill>
                  <a:srgbClr val="00B050"/>
                </a:solidFill>
              </a:rPr>
              <a:t>культуры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Общий стаж работы </a:t>
            </a:r>
            <a:r>
              <a:rPr lang="ru-RU" sz="2000" b="1" i="1" dirty="0" smtClean="0">
                <a:solidFill>
                  <a:srgbClr val="00B050"/>
                </a:solidFill>
              </a:rPr>
              <a:t>21 год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Педагогический стаж работы </a:t>
            </a:r>
            <a:r>
              <a:rPr lang="ru-RU" sz="2000" b="1" i="1" dirty="0" smtClean="0">
                <a:solidFill>
                  <a:srgbClr val="00B050"/>
                </a:solidFill>
              </a:rPr>
              <a:t>21 год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Квалификационная категория </a:t>
            </a:r>
            <a:r>
              <a:rPr lang="ru-RU" sz="2000" b="1" i="1" dirty="0" smtClean="0">
                <a:solidFill>
                  <a:srgbClr val="00B050"/>
                </a:solidFill>
              </a:rPr>
              <a:t>первая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Образование высшее ВШФК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165304"/>
            <a:ext cx="5314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Кармановская Ксения Сергеевна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356992"/>
            <a:ext cx="45304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Учитель физической </a:t>
            </a:r>
            <a:r>
              <a:rPr lang="ru-RU" sz="2000" b="1" i="1" dirty="0" smtClean="0">
                <a:solidFill>
                  <a:srgbClr val="00B050"/>
                </a:solidFill>
              </a:rPr>
              <a:t>культуры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Общий стаж работы </a:t>
            </a:r>
            <a:r>
              <a:rPr lang="ru-RU" sz="2000" b="1" i="1" dirty="0" smtClean="0">
                <a:solidFill>
                  <a:srgbClr val="00B050"/>
                </a:solidFill>
              </a:rPr>
              <a:t>20 лет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Педагогический стаж </a:t>
            </a:r>
            <a:r>
              <a:rPr lang="ru-RU" sz="2000" b="1" i="1" dirty="0" smtClean="0">
                <a:solidFill>
                  <a:srgbClr val="00B050"/>
                </a:solidFill>
              </a:rPr>
              <a:t>работы 20 лет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Образование высшее КГПИ</a:t>
            </a:r>
          </a:p>
        </p:txBody>
      </p:sp>
      <p:pic>
        <p:nvPicPr>
          <p:cNvPr id="5122" name="Picture 2" descr="D:\мое\мама3\МО ТЕХНОЛОГИИ\фото МО\DSC02367.JPG"/>
          <p:cNvPicPr>
            <a:picLocks noChangeAspect="1" noChangeArrowheads="1"/>
          </p:cNvPicPr>
          <p:nvPr/>
        </p:nvPicPr>
        <p:blipFill>
          <a:blip r:embed="rId3" cstate="print"/>
          <a:srcRect l="30584" t="30584" r="19718" b="9658"/>
          <a:stretch>
            <a:fillRect/>
          </a:stretch>
        </p:blipFill>
        <p:spPr bwMode="auto">
          <a:xfrm>
            <a:off x="395536" y="2492896"/>
            <a:ext cx="3690157" cy="332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I\Desktop\m1939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165304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Карасева Лариса Марксовна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068960"/>
            <a:ext cx="46120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Учитель </a:t>
            </a:r>
            <a:r>
              <a:rPr lang="ru-RU" sz="2000" b="1" i="1" dirty="0" smtClean="0">
                <a:solidFill>
                  <a:srgbClr val="00B050"/>
                </a:solidFill>
              </a:rPr>
              <a:t>музыки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Общий стаж работы </a:t>
            </a:r>
            <a:r>
              <a:rPr lang="ru-RU" sz="2000" b="1" i="1" dirty="0" smtClean="0">
                <a:solidFill>
                  <a:srgbClr val="00B050"/>
                </a:solidFill>
              </a:rPr>
              <a:t>30 лет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Педагогический стаж </a:t>
            </a:r>
            <a:r>
              <a:rPr lang="ru-RU" sz="2000" b="1" i="1" dirty="0" smtClean="0">
                <a:solidFill>
                  <a:srgbClr val="00B050"/>
                </a:solidFill>
              </a:rPr>
              <a:t>30 лет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Квалификационная категория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</a:rPr>
              <a:t>высшая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Образование высшее КГПИ</a:t>
            </a:r>
          </a:p>
        </p:txBody>
      </p:sp>
      <p:pic>
        <p:nvPicPr>
          <p:cNvPr id="4098" name="Picture 2" descr="D:\мое\мама3\МО ТЕХНОЛОГИИ\фото МО\DSC02242.JPG"/>
          <p:cNvPicPr>
            <a:picLocks noChangeAspect="1" noChangeArrowheads="1"/>
          </p:cNvPicPr>
          <p:nvPr/>
        </p:nvPicPr>
        <p:blipFill>
          <a:blip r:embed="rId3" cstate="print"/>
          <a:srcRect l="23608" t="39034" r="27901" b="14085"/>
          <a:stretch>
            <a:fillRect/>
          </a:stretch>
        </p:blipFill>
        <p:spPr bwMode="auto">
          <a:xfrm>
            <a:off x="683568" y="2204864"/>
            <a:ext cx="3090840" cy="398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AWJJH2MPE6E2-691470095-127</_dlc_DocId>
    <_dlc_DocIdUrl xmlns="4a252ca3-5a62-4c1c-90a6-29f4710e47f8">
      <Url>http://xn--44-6kcadhwnl3cfdx.xn--p1ai/Kostroma_EDU/kos-sch-18/_layouts/15/DocIdRedir.aspx?ID=AWJJH2MPE6E2-691470095-127</Url>
      <Description>AWJJH2MPE6E2-691470095-127</Description>
    </_dlc_DocIdUrl>
  </documentManagement>
</p:properties>
</file>

<file path=customXml/itemProps1.xml><?xml version="1.0" encoding="utf-8"?>
<ds:datastoreItem xmlns:ds="http://schemas.openxmlformats.org/officeDocument/2006/customXml" ds:itemID="{FD1724A3-6D3C-4931-8888-33FA0B2A672E}"/>
</file>

<file path=customXml/itemProps2.xml><?xml version="1.0" encoding="utf-8"?>
<ds:datastoreItem xmlns:ds="http://schemas.openxmlformats.org/officeDocument/2006/customXml" ds:itemID="{2C30BD35-BFC1-4DB8-BFAE-3C1F30B80EF8}"/>
</file>

<file path=customXml/itemProps3.xml><?xml version="1.0" encoding="utf-8"?>
<ds:datastoreItem xmlns:ds="http://schemas.openxmlformats.org/officeDocument/2006/customXml" ds:itemID="{3C74256C-BFE8-4E69-B43E-266F107E8CC7}"/>
</file>

<file path=customXml/itemProps4.xml><?xml version="1.0" encoding="utf-8"?>
<ds:datastoreItem xmlns:ds="http://schemas.openxmlformats.org/officeDocument/2006/customXml" ds:itemID="{3AC4FFF4-5544-4BDA-8D53-60C167621E84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236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RePack by SPecialiST</cp:lastModifiedBy>
  <cp:revision>12</cp:revision>
  <dcterms:created xsi:type="dcterms:W3CDTF">2014-04-07T05:22:43Z</dcterms:created>
  <dcterms:modified xsi:type="dcterms:W3CDTF">2014-04-07T06:13:15Z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  <property fmtid="{D5CDD505-2E9C-101B-9397-08002B2CF9AE}" pid="3" name="_dlc_DocIdItemGuid">
    <vt:lpwstr>8898eb6b-4095-4428-b522-f42d119659e9</vt:lpwstr>
  </property>
</Properties>
</file>