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026" autoAdjust="0"/>
  </p:normalViewPr>
  <p:slideViewPr>
    <p:cSldViewPr>
      <p:cViewPr varScale="1">
        <p:scale>
          <a:sx n="59" d="100"/>
          <a:sy n="59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4.Помогите 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C5C5DD13B9184F83C9A94CBE9DC574" ma:contentTypeVersion="49" ma:contentTypeDescription="Создание документа." ma:contentTypeScope="" ma:versionID="99b4eb951015de3325c5e2c7dc0dc2c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AWJJH2MPE6E2-691470095-573</_dlc_DocId>
    <_dlc_DocIdUrl xmlns="4a252ca3-5a62-4c1c-90a6-29f4710e47f8">
      <Url>http://edu-sps.koiro.local/Kostroma_EDU/kos-sch-18/_layouts/15/DocIdRedir.aspx?ID=AWJJH2MPE6E2-691470095-573</Url>
      <Description>AWJJH2MPE6E2-691470095-573</Description>
    </_dlc_DocIdUrl>
  </documentManagement>
</p:properties>
</file>

<file path=customXml/itemProps1.xml><?xml version="1.0" encoding="utf-8"?>
<ds:datastoreItem xmlns:ds="http://schemas.openxmlformats.org/officeDocument/2006/customXml" ds:itemID="{AF9D40B0-3AA9-4A0D-8571-E9AC9B8A66B6}"/>
</file>

<file path=customXml/itemProps2.xml><?xml version="1.0" encoding="utf-8"?>
<ds:datastoreItem xmlns:ds="http://schemas.openxmlformats.org/officeDocument/2006/customXml" ds:itemID="{949CB91F-E8F5-4A87-86F5-EF75013D2E4A}"/>
</file>

<file path=customXml/itemProps3.xml><?xml version="1.0" encoding="utf-8"?>
<ds:datastoreItem xmlns:ds="http://schemas.openxmlformats.org/officeDocument/2006/customXml" ds:itemID="{B525EBBE-E58A-402B-8C15-314F58EC8FFE}"/>
</file>

<file path=customXml/itemProps4.xml><?xml version="1.0" encoding="utf-8"?>
<ds:datastoreItem xmlns:ds="http://schemas.openxmlformats.org/officeDocument/2006/customXml" ds:itemID="{310D7D71-4477-4F8C-9BF8-C408651FC6A1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Слайд 6</vt:lpstr>
      <vt:lpstr>Слайд 7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Школа</cp:lastModifiedBy>
  <cp:revision>85</cp:revision>
  <dcterms:created xsi:type="dcterms:W3CDTF">2014-06-01T14:22:45Z</dcterms:created>
  <dcterms:modified xsi:type="dcterms:W3CDTF">2016-01-20T11:25:22Z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0x010100ACC5C5DD13B9184F83C9A94CBE9DC574</vt:lpwstr>
  </property>
  <property fmtid="{D5CDD505-2E9C-101B-9397-08002B2CF9AE}" pid="3" name="_dlc_DocIdItemGuid">
    <vt:lpwstr>5e09278f-2373-4842-b7eb-46b9139587f0</vt:lpwstr>
  </property>
</Properties>
</file>