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xml" ContentType="application/xml"/>
  <Override PartName="/ppt/diagrams/data1.xml" ContentType="application/vnd.openxmlformats-officedocument.drawingml.diagramData+xml"/>
  <Override PartName="/ppt/diagrams/data9.xml" ContentType="application/vnd.openxmlformats-officedocument.drawingml.diagramData+xml"/>
  <Override PartName="/ppt/diagrams/data8.xml" ContentType="application/vnd.openxmlformats-officedocument.drawingml.diagramData+xml"/>
  <Override PartName="/ppt/diagrams/data6.xml" ContentType="application/vnd.openxmlformats-officedocument.drawingml.diagramData+xml"/>
  <Override PartName="/ppt/diagrams/data5.xml" ContentType="application/vnd.openxmlformats-officedocument.drawingml.diagramData+xml"/>
  <Override PartName="/ppt/diagrams/data4.xml" ContentType="application/vnd.openxmlformats-officedocument.drawingml.diagramData+xml"/>
  <Override PartName="/ppt/diagrams/data3.xml" ContentType="application/vnd.openxmlformats-officedocument.drawingml.diagramData+xml"/>
  <Override PartName="/ppt/diagrams/data7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layout4.xml" ContentType="application/vnd.openxmlformats-officedocument.drawingml.diagramLayout+xml"/>
  <Override PartName="/ppt/diagrams/colors2.xml" ContentType="application/vnd.openxmlformats-officedocument.drawingml.diagramColors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layout3.xml" ContentType="application/vnd.openxmlformats-officedocument.drawingml.diagramLayout+xml"/>
  <Override PartName="/ppt/diagrams/drawing1.xml" ContentType="application/vnd.ms-office.drawingml.diagramDrawing+xml"/>
  <Override PartName="/ppt/handoutMasters/handoutMaster1.xml" ContentType="application/vnd.openxmlformats-officedocument.presentationml.handoutMaster+xml"/>
  <Override PartName="/ppt/diagrams/drawing3.xml" ContentType="application/vnd.ms-office.drawingml.diagramDrawing+xml"/>
  <Override PartName="/ppt/diagrams/drawing2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theme/theme2.xml" ContentType="application/vnd.openxmlformats-officedocument.theme+xml"/>
  <Override PartName="/ppt/diagrams/colors9.xml" ContentType="application/vnd.openxmlformats-officedocument.drawingml.diagramColors+xml"/>
  <Override PartName="/ppt/diagrams/colors1.xml" ContentType="application/vnd.openxmlformats-officedocument.drawingml.diagramColors+xml"/>
  <Override PartName="/ppt/diagrams/drawing9.xml" ContentType="application/vnd.ms-office.drawingml.diagramDrawing+xml"/>
  <Override PartName="/ppt/diagrams/layout9.xml" ContentType="application/vnd.openxmlformats-officedocument.drawingml.diagramLayout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quickStyle3.xml" ContentType="application/vnd.openxmlformats-officedocument.drawingml.diagramStyle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quickStyle5.xml" ContentType="application/vnd.openxmlformats-officedocument.drawingml.diagramStyle+xml"/>
  <Override PartName="/ppt/diagrams/layout5.xml" ContentType="application/vnd.openxmlformats-officedocument.drawingml.diagramLayout+xml"/>
  <Override PartName="/ppt/diagrams/colors3.xml" ContentType="application/vnd.openxmlformats-officedocument.drawingml.diagramColors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8.xml" ContentType="application/vnd.ms-office.drawingml.diagramDrawing+xml"/>
  <Override PartName="/ppt/diagrams/colors8.xml" ContentType="application/vnd.openxmlformats-officedocument.drawingml.diagramColors+xml"/>
  <Override PartName="/ppt/diagrams/quickStyle9.xml" ContentType="application/vnd.openxmlformats-officedocument.drawingml.diagramStyle+xml"/>
  <Override PartName="/ppt/diagrams/layout8.xml" ContentType="application/vnd.openxmlformats-officedocument.drawingml.diagramLayout+xml"/>
  <Override PartName="/ppt/theme/theme1.xml" ContentType="application/vnd.openxmlformats-officedocument.theme+xml"/>
  <Override PartName="/ppt/diagrams/quickStyle8.xml" ContentType="application/vnd.openxmlformats-officedocument.drawingml.diagramStyle+xml"/>
  <Override PartName="/ppt/diagrams/colors7.xml" ContentType="application/vnd.openxmlformats-officedocument.drawingml.diagramColors+xml"/>
  <Override PartName="/ppt/diagrams/layout7.xml" ContentType="application/vnd.openxmlformats-officedocument.drawingml.diagramLayout+xml"/>
  <Override PartName="/ppt/diagrams/drawing7.xml" ContentType="application/vnd.ms-office.drawingml.diagramDrawing+xml"/>
  <Override PartName="/ppt/diagrams/quickStyle7.xml" ContentType="application/vnd.openxmlformats-officedocument.drawingml.diagramStyl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60" r:id="rId3"/>
    <p:sldId id="259" r:id="rId4"/>
    <p:sldId id="263" r:id="rId5"/>
    <p:sldId id="257" r:id="rId6"/>
    <p:sldId id="264" r:id="rId7"/>
    <p:sldId id="261" r:id="rId8"/>
    <p:sldId id="262" r:id="rId9"/>
    <p:sldId id="265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1B06B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2796" y="-11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57CB74-CA1C-4EAC-972E-ADD9E44DFA6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DDAD130-8F76-45E3-A9D0-4F07EA07C154}">
      <dgm:prSet/>
      <dgm:spPr/>
      <dgm:t>
        <a:bodyPr/>
        <a:lstStyle/>
        <a:p>
          <a:pPr rtl="0"/>
          <a:r>
            <a:rPr lang="ru-RU" dirty="0" smtClean="0"/>
            <a:t>– это антиобщественное деяние, причиняющее вред обществу, запрещенное законодательством и влекущее наказание.</a:t>
          </a:r>
          <a:endParaRPr lang="ru-RU" dirty="0"/>
        </a:p>
      </dgm:t>
    </dgm:pt>
    <dgm:pt modelId="{B1FD956F-70D7-44B5-A15F-56D7E0C7AD8C}" type="parTrans" cxnId="{EB9420D3-8458-404D-AF8A-FE184D27C844}">
      <dgm:prSet/>
      <dgm:spPr/>
      <dgm:t>
        <a:bodyPr/>
        <a:lstStyle/>
        <a:p>
          <a:endParaRPr lang="ru-RU"/>
        </a:p>
      </dgm:t>
    </dgm:pt>
    <dgm:pt modelId="{4D267369-C0DD-4B6B-BAE1-5A5FA511B02D}" type="sibTrans" cxnId="{EB9420D3-8458-404D-AF8A-FE184D27C844}">
      <dgm:prSet/>
      <dgm:spPr/>
      <dgm:t>
        <a:bodyPr/>
        <a:lstStyle/>
        <a:p>
          <a:endParaRPr lang="ru-RU"/>
        </a:p>
      </dgm:t>
    </dgm:pt>
    <dgm:pt modelId="{2EF64359-5A68-43B1-B3C5-7CD0369F212C}" type="pres">
      <dgm:prSet presAssocID="{D457CB74-CA1C-4EAC-972E-ADD9E44DFA6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4F1D835-59C5-4BC8-9442-3B0FE3FBD9ED}" type="pres">
      <dgm:prSet presAssocID="{ADDAD130-8F76-45E3-A9D0-4F07EA07C154}" presName="parentText" presStyleLbl="node1" presStyleIdx="0" presStyleCnt="1" custScaleY="8108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B9420D3-8458-404D-AF8A-FE184D27C844}" srcId="{D457CB74-CA1C-4EAC-972E-ADD9E44DFA68}" destId="{ADDAD130-8F76-45E3-A9D0-4F07EA07C154}" srcOrd="0" destOrd="0" parTransId="{B1FD956F-70D7-44B5-A15F-56D7E0C7AD8C}" sibTransId="{4D267369-C0DD-4B6B-BAE1-5A5FA511B02D}"/>
    <dgm:cxn modelId="{C963350A-234A-405B-BC4F-B65A5ECEFDD4}" type="presOf" srcId="{ADDAD130-8F76-45E3-A9D0-4F07EA07C154}" destId="{E4F1D835-59C5-4BC8-9442-3B0FE3FBD9ED}" srcOrd="0" destOrd="0" presId="urn:microsoft.com/office/officeart/2005/8/layout/vList2"/>
    <dgm:cxn modelId="{8B41E374-208C-4A62-8BD3-A8FF4E5C8EC4}" type="presOf" srcId="{D457CB74-CA1C-4EAC-972E-ADD9E44DFA68}" destId="{2EF64359-5A68-43B1-B3C5-7CD0369F212C}" srcOrd="0" destOrd="0" presId="urn:microsoft.com/office/officeart/2005/8/layout/vList2"/>
    <dgm:cxn modelId="{211E11E7-2EAC-4673-AB1D-59D04861810C}" type="presParOf" srcId="{2EF64359-5A68-43B1-B3C5-7CD0369F212C}" destId="{E4F1D835-59C5-4BC8-9442-3B0FE3FBD9E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F3675A-DD95-4074-820B-98AAAB62E220}" type="doc">
      <dgm:prSet loTypeId="urn:microsoft.com/office/officeart/2005/8/layout/process4" loCatId="process" qsTypeId="urn:microsoft.com/office/officeart/2005/8/quickstyle/3d2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7B74CFBD-2C5E-49DA-B0FC-D9DDAB3CBF23}">
      <dgm:prSet/>
      <dgm:spPr/>
      <dgm:t>
        <a:bodyPr/>
        <a:lstStyle/>
        <a:p>
          <a:pPr rtl="0"/>
          <a:r>
            <a:rPr lang="ru-RU" dirty="0" smtClean="0"/>
            <a:t>Нарушение права</a:t>
          </a:r>
          <a:endParaRPr lang="ru-RU" dirty="0"/>
        </a:p>
      </dgm:t>
    </dgm:pt>
    <dgm:pt modelId="{715098B9-FD88-4957-B851-A7170EC7FFB8}" type="parTrans" cxnId="{2DE0A937-F000-4593-BFB2-353142298E30}">
      <dgm:prSet/>
      <dgm:spPr/>
      <dgm:t>
        <a:bodyPr/>
        <a:lstStyle/>
        <a:p>
          <a:endParaRPr lang="ru-RU"/>
        </a:p>
      </dgm:t>
    </dgm:pt>
    <dgm:pt modelId="{8BC9624E-CA52-488F-84C9-60A76251290E}" type="sibTrans" cxnId="{2DE0A937-F000-4593-BFB2-353142298E30}">
      <dgm:prSet/>
      <dgm:spPr/>
      <dgm:t>
        <a:bodyPr/>
        <a:lstStyle/>
        <a:p>
          <a:endParaRPr lang="ru-RU"/>
        </a:p>
      </dgm:t>
    </dgm:pt>
    <dgm:pt modelId="{78DE3A7D-A7F0-4DC5-9F75-FA80DF6ACA13}">
      <dgm:prSet/>
      <dgm:spPr/>
      <dgm:t>
        <a:bodyPr/>
        <a:lstStyle/>
        <a:p>
          <a:pPr rtl="0"/>
          <a:r>
            <a:rPr lang="ru-RU" dirty="0" smtClean="0"/>
            <a:t>Действие или бездействие</a:t>
          </a:r>
          <a:endParaRPr lang="ru-RU" dirty="0"/>
        </a:p>
      </dgm:t>
    </dgm:pt>
    <dgm:pt modelId="{6EAE6A5C-EE2F-4902-8750-EE7FE168E00E}" type="parTrans" cxnId="{5ED04ED7-2122-4C4C-8E15-734D42CC74DE}">
      <dgm:prSet/>
      <dgm:spPr/>
      <dgm:t>
        <a:bodyPr/>
        <a:lstStyle/>
        <a:p>
          <a:endParaRPr lang="ru-RU"/>
        </a:p>
      </dgm:t>
    </dgm:pt>
    <dgm:pt modelId="{7479B454-D1CF-4660-B0F8-0FAB6B77BF1D}" type="sibTrans" cxnId="{5ED04ED7-2122-4C4C-8E15-734D42CC74DE}">
      <dgm:prSet/>
      <dgm:spPr/>
      <dgm:t>
        <a:bodyPr/>
        <a:lstStyle/>
        <a:p>
          <a:endParaRPr lang="ru-RU"/>
        </a:p>
      </dgm:t>
    </dgm:pt>
    <dgm:pt modelId="{20A43F14-D1E3-4CDD-BC80-5890DAE192F1}">
      <dgm:prSet/>
      <dgm:spPr/>
      <dgm:t>
        <a:bodyPr/>
        <a:lstStyle/>
        <a:p>
          <a:pPr rtl="0"/>
          <a:r>
            <a:rPr lang="ru-RU" dirty="0" smtClean="0"/>
            <a:t>Запрет на данное деяние государством</a:t>
          </a:r>
          <a:endParaRPr lang="ru-RU" dirty="0"/>
        </a:p>
      </dgm:t>
    </dgm:pt>
    <dgm:pt modelId="{92660789-2589-498B-B308-D6CF9AC722CD}" type="parTrans" cxnId="{7BC50E08-AEAC-4831-B666-AA55FAB0DD84}">
      <dgm:prSet/>
      <dgm:spPr/>
      <dgm:t>
        <a:bodyPr/>
        <a:lstStyle/>
        <a:p>
          <a:endParaRPr lang="ru-RU"/>
        </a:p>
      </dgm:t>
    </dgm:pt>
    <dgm:pt modelId="{35C8C6B4-8E84-49D8-9334-510BFE17776D}" type="sibTrans" cxnId="{7BC50E08-AEAC-4831-B666-AA55FAB0DD84}">
      <dgm:prSet/>
      <dgm:spPr/>
      <dgm:t>
        <a:bodyPr/>
        <a:lstStyle/>
        <a:p>
          <a:endParaRPr lang="ru-RU"/>
        </a:p>
      </dgm:t>
    </dgm:pt>
    <dgm:pt modelId="{427DEA55-B923-4B6B-BA38-0C844A86A209}">
      <dgm:prSet/>
      <dgm:spPr/>
      <dgm:t>
        <a:bodyPr/>
        <a:lstStyle/>
        <a:p>
          <a:pPr rtl="0"/>
          <a:r>
            <a:rPr lang="ru-RU" dirty="0" smtClean="0"/>
            <a:t>Совершено по воле правонарушителя</a:t>
          </a:r>
          <a:endParaRPr lang="ru-RU" dirty="0"/>
        </a:p>
      </dgm:t>
    </dgm:pt>
    <dgm:pt modelId="{D098C216-A3AD-4674-9D11-7497E11BD2C8}" type="parTrans" cxnId="{828F04EC-3701-404D-A007-7C8ABDED4B3F}">
      <dgm:prSet/>
      <dgm:spPr/>
      <dgm:t>
        <a:bodyPr/>
        <a:lstStyle/>
        <a:p>
          <a:endParaRPr lang="ru-RU"/>
        </a:p>
      </dgm:t>
    </dgm:pt>
    <dgm:pt modelId="{13688B6C-E33C-43E7-BEFA-EB9C5265A9C6}" type="sibTrans" cxnId="{828F04EC-3701-404D-A007-7C8ABDED4B3F}">
      <dgm:prSet/>
      <dgm:spPr/>
      <dgm:t>
        <a:bodyPr/>
        <a:lstStyle/>
        <a:p>
          <a:endParaRPr lang="ru-RU"/>
        </a:p>
      </dgm:t>
    </dgm:pt>
    <dgm:pt modelId="{E7E21287-78E1-48CD-8358-05930636FEDF}">
      <dgm:prSet/>
      <dgm:spPr/>
      <dgm:t>
        <a:bodyPr/>
        <a:lstStyle/>
        <a:p>
          <a:pPr rtl="0"/>
          <a:r>
            <a:rPr lang="ru-RU" dirty="0" smtClean="0"/>
            <a:t>Приносит вред государству, человеку, обществу</a:t>
          </a:r>
          <a:endParaRPr lang="ru-RU" dirty="0"/>
        </a:p>
      </dgm:t>
    </dgm:pt>
    <dgm:pt modelId="{5A04347B-137F-47C5-9E9E-76DEF21F1EFD}" type="parTrans" cxnId="{AFCD9CB4-99C6-437D-834E-687BA1296E32}">
      <dgm:prSet/>
      <dgm:spPr/>
      <dgm:t>
        <a:bodyPr/>
        <a:lstStyle/>
        <a:p>
          <a:endParaRPr lang="ru-RU"/>
        </a:p>
      </dgm:t>
    </dgm:pt>
    <dgm:pt modelId="{763A6507-4E21-4AC8-B932-8323E840978F}" type="sibTrans" cxnId="{AFCD9CB4-99C6-437D-834E-687BA1296E32}">
      <dgm:prSet/>
      <dgm:spPr/>
      <dgm:t>
        <a:bodyPr/>
        <a:lstStyle/>
        <a:p>
          <a:endParaRPr lang="ru-RU"/>
        </a:p>
      </dgm:t>
    </dgm:pt>
    <dgm:pt modelId="{C8ACF981-F50E-4A65-9D09-EC77109E85E2}" type="pres">
      <dgm:prSet presAssocID="{ABF3675A-DD95-4074-820B-98AAAB62E22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D4B907-FD7C-4696-9511-57586DC63981}" type="pres">
      <dgm:prSet presAssocID="{E7E21287-78E1-48CD-8358-05930636FEDF}" presName="boxAndChildren" presStyleCnt="0"/>
      <dgm:spPr/>
    </dgm:pt>
    <dgm:pt modelId="{3710BC2D-884C-48FC-A70C-198BEF2275E9}" type="pres">
      <dgm:prSet presAssocID="{E7E21287-78E1-48CD-8358-05930636FEDF}" presName="parentTextBox" presStyleLbl="node1" presStyleIdx="0" presStyleCnt="5"/>
      <dgm:spPr/>
      <dgm:t>
        <a:bodyPr/>
        <a:lstStyle/>
        <a:p>
          <a:endParaRPr lang="ru-RU"/>
        </a:p>
      </dgm:t>
    </dgm:pt>
    <dgm:pt modelId="{36AC062B-2B3D-4A53-A17D-507F6655BE1A}" type="pres">
      <dgm:prSet presAssocID="{13688B6C-E33C-43E7-BEFA-EB9C5265A9C6}" presName="sp" presStyleCnt="0"/>
      <dgm:spPr/>
    </dgm:pt>
    <dgm:pt modelId="{2E8CBD3B-B579-4E08-83E3-80C5EEA32C37}" type="pres">
      <dgm:prSet presAssocID="{427DEA55-B923-4B6B-BA38-0C844A86A209}" presName="arrowAndChildren" presStyleCnt="0"/>
      <dgm:spPr/>
    </dgm:pt>
    <dgm:pt modelId="{51BA462D-E9AF-416F-B2B9-B4FAC283E136}" type="pres">
      <dgm:prSet presAssocID="{427DEA55-B923-4B6B-BA38-0C844A86A209}" presName="parentTextArrow" presStyleLbl="node1" presStyleIdx="1" presStyleCnt="5"/>
      <dgm:spPr/>
      <dgm:t>
        <a:bodyPr/>
        <a:lstStyle/>
        <a:p>
          <a:endParaRPr lang="ru-RU"/>
        </a:p>
      </dgm:t>
    </dgm:pt>
    <dgm:pt modelId="{902AA07B-5F2F-41DB-A89F-1D83C5015E4B}" type="pres">
      <dgm:prSet presAssocID="{35C8C6B4-8E84-49D8-9334-510BFE17776D}" presName="sp" presStyleCnt="0"/>
      <dgm:spPr/>
    </dgm:pt>
    <dgm:pt modelId="{A4DCA618-3C6E-40FD-89DB-68153E964663}" type="pres">
      <dgm:prSet presAssocID="{20A43F14-D1E3-4CDD-BC80-5890DAE192F1}" presName="arrowAndChildren" presStyleCnt="0"/>
      <dgm:spPr/>
    </dgm:pt>
    <dgm:pt modelId="{04F69549-A733-48B0-8D5A-D5F4BC9F155F}" type="pres">
      <dgm:prSet presAssocID="{20A43F14-D1E3-4CDD-BC80-5890DAE192F1}" presName="parentTextArrow" presStyleLbl="node1" presStyleIdx="2" presStyleCnt="5"/>
      <dgm:spPr/>
      <dgm:t>
        <a:bodyPr/>
        <a:lstStyle/>
        <a:p>
          <a:endParaRPr lang="ru-RU"/>
        </a:p>
      </dgm:t>
    </dgm:pt>
    <dgm:pt modelId="{FB0E4EAB-F72F-4352-9DF3-79CF03F8FC7E}" type="pres">
      <dgm:prSet presAssocID="{7479B454-D1CF-4660-B0F8-0FAB6B77BF1D}" presName="sp" presStyleCnt="0"/>
      <dgm:spPr/>
    </dgm:pt>
    <dgm:pt modelId="{2D7FF8C3-B04D-4325-AE6C-7FA12548A467}" type="pres">
      <dgm:prSet presAssocID="{78DE3A7D-A7F0-4DC5-9F75-FA80DF6ACA13}" presName="arrowAndChildren" presStyleCnt="0"/>
      <dgm:spPr/>
    </dgm:pt>
    <dgm:pt modelId="{E6575BBC-39DE-4049-AEEA-232A95343B74}" type="pres">
      <dgm:prSet presAssocID="{78DE3A7D-A7F0-4DC5-9F75-FA80DF6ACA13}" presName="parentTextArrow" presStyleLbl="node1" presStyleIdx="3" presStyleCnt="5"/>
      <dgm:spPr/>
      <dgm:t>
        <a:bodyPr/>
        <a:lstStyle/>
        <a:p>
          <a:endParaRPr lang="ru-RU"/>
        </a:p>
      </dgm:t>
    </dgm:pt>
    <dgm:pt modelId="{BEDD15C3-4221-41CA-9073-F4E04BF591E8}" type="pres">
      <dgm:prSet presAssocID="{8BC9624E-CA52-488F-84C9-60A76251290E}" presName="sp" presStyleCnt="0"/>
      <dgm:spPr/>
    </dgm:pt>
    <dgm:pt modelId="{6A7DB8A9-F8F9-4527-B03F-CCAE789163C6}" type="pres">
      <dgm:prSet presAssocID="{7B74CFBD-2C5E-49DA-B0FC-D9DDAB3CBF23}" presName="arrowAndChildren" presStyleCnt="0"/>
      <dgm:spPr/>
    </dgm:pt>
    <dgm:pt modelId="{04A8BF47-F966-4734-A526-31E1345BB0D9}" type="pres">
      <dgm:prSet presAssocID="{7B74CFBD-2C5E-49DA-B0FC-D9DDAB3CBF23}" presName="parentTextArrow" presStyleLbl="node1" presStyleIdx="4" presStyleCnt="5"/>
      <dgm:spPr/>
      <dgm:t>
        <a:bodyPr/>
        <a:lstStyle/>
        <a:p>
          <a:endParaRPr lang="ru-RU"/>
        </a:p>
      </dgm:t>
    </dgm:pt>
  </dgm:ptLst>
  <dgm:cxnLst>
    <dgm:cxn modelId="{8B9CA368-03DB-4A66-97D6-F9FF727B5947}" type="presOf" srcId="{E7E21287-78E1-48CD-8358-05930636FEDF}" destId="{3710BC2D-884C-48FC-A70C-198BEF2275E9}" srcOrd="0" destOrd="0" presId="urn:microsoft.com/office/officeart/2005/8/layout/process4"/>
    <dgm:cxn modelId="{BD88C1B3-DEB0-4F90-801E-B03A601999B0}" type="presOf" srcId="{78DE3A7D-A7F0-4DC5-9F75-FA80DF6ACA13}" destId="{E6575BBC-39DE-4049-AEEA-232A95343B74}" srcOrd="0" destOrd="0" presId="urn:microsoft.com/office/officeart/2005/8/layout/process4"/>
    <dgm:cxn modelId="{5ED04ED7-2122-4C4C-8E15-734D42CC74DE}" srcId="{ABF3675A-DD95-4074-820B-98AAAB62E220}" destId="{78DE3A7D-A7F0-4DC5-9F75-FA80DF6ACA13}" srcOrd="1" destOrd="0" parTransId="{6EAE6A5C-EE2F-4902-8750-EE7FE168E00E}" sibTransId="{7479B454-D1CF-4660-B0F8-0FAB6B77BF1D}"/>
    <dgm:cxn modelId="{828F04EC-3701-404D-A007-7C8ABDED4B3F}" srcId="{ABF3675A-DD95-4074-820B-98AAAB62E220}" destId="{427DEA55-B923-4B6B-BA38-0C844A86A209}" srcOrd="3" destOrd="0" parTransId="{D098C216-A3AD-4674-9D11-7497E11BD2C8}" sibTransId="{13688B6C-E33C-43E7-BEFA-EB9C5265A9C6}"/>
    <dgm:cxn modelId="{F2F7840D-2302-4C55-A29D-34978C1363CF}" type="presOf" srcId="{20A43F14-D1E3-4CDD-BC80-5890DAE192F1}" destId="{04F69549-A733-48B0-8D5A-D5F4BC9F155F}" srcOrd="0" destOrd="0" presId="urn:microsoft.com/office/officeart/2005/8/layout/process4"/>
    <dgm:cxn modelId="{7BC50E08-AEAC-4831-B666-AA55FAB0DD84}" srcId="{ABF3675A-DD95-4074-820B-98AAAB62E220}" destId="{20A43F14-D1E3-4CDD-BC80-5890DAE192F1}" srcOrd="2" destOrd="0" parTransId="{92660789-2589-498B-B308-D6CF9AC722CD}" sibTransId="{35C8C6B4-8E84-49D8-9334-510BFE17776D}"/>
    <dgm:cxn modelId="{A6AB7863-349C-4A2B-9455-D84C87E347D4}" type="presOf" srcId="{427DEA55-B923-4B6B-BA38-0C844A86A209}" destId="{51BA462D-E9AF-416F-B2B9-B4FAC283E136}" srcOrd="0" destOrd="0" presId="urn:microsoft.com/office/officeart/2005/8/layout/process4"/>
    <dgm:cxn modelId="{AFCD9CB4-99C6-437D-834E-687BA1296E32}" srcId="{ABF3675A-DD95-4074-820B-98AAAB62E220}" destId="{E7E21287-78E1-48CD-8358-05930636FEDF}" srcOrd="4" destOrd="0" parTransId="{5A04347B-137F-47C5-9E9E-76DEF21F1EFD}" sibTransId="{763A6507-4E21-4AC8-B932-8323E840978F}"/>
    <dgm:cxn modelId="{E2765603-F2F4-4CEE-97F7-ABE3091A99BF}" type="presOf" srcId="{7B74CFBD-2C5E-49DA-B0FC-D9DDAB3CBF23}" destId="{04A8BF47-F966-4734-A526-31E1345BB0D9}" srcOrd="0" destOrd="0" presId="urn:microsoft.com/office/officeart/2005/8/layout/process4"/>
    <dgm:cxn modelId="{29CBD9CF-2CD4-4499-A77D-F2B91BD87F93}" type="presOf" srcId="{ABF3675A-DD95-4074-820B-98AAAB62E220}" destId="{C8ACF981-F50E-4A65-9D09-EC77109E85E2}" srcOrd="0" destOrd="0" presId="urn:microsoft.com/office/officeart/2005/8/layout/process4"/>
    <dgm:cxn modelId="{2DE0A937-F000-4593-BFB2-353142298E30}" srcId="{ABF3675A-DD95-4074-820B-98AAAB62E220}" destId="{7B74CFBD-2C5E-49DA-B0FC-D9DDAB3CBF23}" srcOrd="0" destOrd="0" parTransId="{715098B9-FD88-4957-B851-A7170EC7FFB8}" sibTransId="{8BC9624E-CA52-488F-84C9-60A76251290E}"/>
    <dgm:cxn modelId="{BDF2BCA5-5CB9-46EC-A1F8-1A5F5F13D2A3}" type="presParOf" srcId="{C8ACF981-F50E-4A65-9D09-EC77109E85E2}" destId="{2AD4B907-FD7C-4696-9511-57586DC63981}" srcOrd="0" destOrd="0" presId="urn:microsoft.com/office/officeart/2005/8/layout/process4"/>
    <dgm:cxn modelId="{8E0999D1-5D26-490B-A03B-163531205ABE}" type="presParOf" srcId="{2AD4B907-FD7C-4696-9511-57586DC63981}" destId="{3710BC2D-884C-48FC-A70C-198BEF2275E9}" srcOrd="0" destOrd="0" presId="urn:microsoft.com/office/officeart/2005/8/layout/process4"/>
    <dgm:cxn modelId="{7BF00D64-8A83-4624-BC09-D287743070BD}" type="presParOf" srcId="{C8ACF981-F50E-4A65-9D09-EC77109E85E2}" destId="{36AC062B-2B3D-4A53-A17D-507F6655BE1A}" srcOrd="1" destOrd="0" presId="urn:microsoft.com/office/officeart/2005/8/layout/process4"/>
    <dgm:cxn modelId="{925C3551-5826-4704-B349-8D84220B3C72}" type="presParOf" srcId="{C8ACF981-F50E-4A65-9D09-EC77109E85E2}" destId="{2E8CBD3B-B579-4E08-83E3-80C5EEA32C37}" srcOrd="2" destOrd="0" presId="urn:microsoft.com/office/officeart/2005/8/layout/process4"/>
    <dgm:cxn modelId="{6AA3FC57-0FF9-43FF-8D98-3F81DC35F973}" type="presParOf" srcId="{2E8CBD3B-B579-4E08-83E3-80C5EEA32C37}" destId="{51BA462D-E9AF-416F-B2B9-B4FAC283E136}" srcOrd="0" destOrd="0" presId="urn:microsoft.com/office/officeart/2005/8/layout/process4"/>
    <dgm:cxn modelId="{7712D7BA-0917-4106-9F43-DAE711404DF3}" type="presParOf" srcId="{C8ACF981-F50E-4A65-9D09-EC77109E85E2}" destId="{902AA07B-5F2F-41DB-A89F-1D83C5015E4B}" srcOrd="3" destOrd="0" presId="urn:microsoft.com/office/officeart/2005/8/layout/process4"/>
    <dgm:cxn modelId="{2BEF5B4D-1F2B-46AE-8FE9-E43A0E0D8D7D}" type="presParOf" srcId="{C8ACF981-F50E-4A65-9D09-EC77109E85E2}" destId="{A4DCA618-3C6E-40FD-89DB-68153E964663}" srcOrd="4" destOrd="0" presId="urn:microsoft.com/office/officeart/2005/8/layout/process4"/>
    <dgm:cxn modelId="{C30E1732-8AB2-422C-A4A2-96AFC2CFAE93}" type="presParOf" srcId="{A4DCA618-3C6E-40FD-89DB-68153E964663}" destId="{04F69549-A733-48B0-8D5A-D5F4BC9F155F}" srcOrd="0" destOrd="0" presId="urn:microsoft.com/office/officeart/2005/8/layout/process4"/>
    <dgm:cxn modelId="{16CE11B3-8D30-424D-8E07-CB6992BB4269}" type="presParOf" srcId="{C8ACF981-F50E-4A65-9D09-EC77109E85E2}" destId="{FB0E4EAB-F72F-4352-9DF3-79CF03F8FC7E}" srcOrd="5" destOrd="0" presId="urn:microsoft.com/office/officeart/2005/8/layout/process4"/>
    <dgm:cxn modelId="{10BFC481-5F24-47CF-8B6B-3871B2EEECD4}" type="presParOf" srcId="{C8ACF981-F50E-4A65-9D09-EC77109E85E2}" destId="{2D7FF8C3-B04D-4325-AE6C-7FA12548A467}" srcOrd="6" destOrd="0" presId="urn:microsoft.com/office/officeart/2005/8/layout/process4"/>
    <dgm:cxn modelId="{5EE83C7A-7B8B-429A-A411-21A4E2117F3C}" type="presParOf" srcId="{2D7FF8C3-B04D-4325-AE6C-7FA12548A467}" destId="{E6575BBC-39DE-4049-AEEA-232A95343B74}" srcOrd="0" destOrd="0" presId="urn:microsoft.com/office/officeart/2005/8/layout/process4"/>
    <dgm:cxn modelId="{0947BCAE-55FE-4397-8AB2-23D4D6F65D96}" type="presParOf" srcId="{C8ACF981-F50E-4A65-9D09-EC77109E85E2}" destId="{BEDD15C3-4221-41CA-9073-F4E04BF591E8}" srcOrd="7" destOrd="0" presId="urn:microsoft.com/office/officeart/2005/8/layout/process4"/>
    <dgm:cxn modelId="{AB949C49-42EE-4A43-95E6-4ECA49CF82FB}" type="presParOf" srcId="{C8ACF981-F50E-4A65-9D09-EC77109E85E2}" destId="{6A7DB8A9-F8F9-4527-B03F-CCAE789163C6}" srcOrd="8" destOrd="0" presId="urn:microsoft.com/office/officeart/2005/8/layout/process4"/>
    <dgm:cxn modelId="{78D3A87F-D214-4760-B07B-CF73A05E5C40}" type="presParOf" srcId="{6A7DB8A9-F8F9-4527-B03F-CCAE789163C6}" destId="{04A8BF47-F966-4734-A526-31E1345BB0D9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B9A6633-45AF-4463-97DD-189C406A725C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3D2E94E8-9F13-4AB2-990A-B00F1835330C}">
      <dgm:prSet/>
      <dgm:spPr/>
      <dgm:t>
        <a:bodyPr/>
        <a:lstStyle/>
        <a:p>
          <a:pPr rtl="0"/>
          <a:r>
            <a:rPr lang="ru-RU" dirty="0" smtClean="0"/>
            <a:t>ПРЕСТУПЛЕНИЯ</a:t>
          </a:r>
          <a:endParaRPr lang="ru-RU" dirty="0"/>
        </a:p>
      </dgm:t>
    </dgm:pt>
    <dgm:pt modelId="{A3A77EA0-07CD-47B3-B067-542D7994CA75}" type="parTrans" cxnId="{BB2B070F-73B3-491C-8718-2D34B76CA564}">
      <dgm:prSet/>
      <dgm:spPr/>
      <dgm:t>
        <a:bodyPr/>
        <a:lstStyle/>
        <a:p>
          <a:endParaRPr lang="ru-RU"/>
        </a:p>
      </dgm:t>
    </dgm:pt>
    <dgm:pt modelId="{5119470B-3A27-447F-A9B9-7EEF74EC064D}" type="sibTrans" cxnId="{BB2B070F-73B3-491C-8718-2D34B76CA564}">
      <dgm:prSet/>
      <dgm:spPr/>
      <dgm:t>
        <a:bodyPr/>
        <a:lstStyle/>
        <a:p>
          <a:endParaRPr lang="ru-RU"/>
        </a:p>
      </dgm:t>
    </dgm:pt>
    <dgm:pt modelId="{AFF0A636-46DE-48EC-A836-CCCD00279C25}">
      <dgm:prSet/>
      <dgm:spPr/>
      <dgm:t>
        <a:bodyPr/>
        <a:lstStyle/>
        <a:p>
          <a:pPr rtl="0"/>
          <a:r>
            <a:rPr lang="ru-RU" dirty="0" smtClean="0"/>
            <a:t>ПРОСТУПКИ</a:t>
          </a:r>
          <a:endParaRPr lang="ru-RU" dirty="0"/>
        </a:p>
      </dgm:t>
    </dgm:pt>
    <dgm:pt modelId="{785911FC-3232-495E-B134-6B3C74261CF8}" type="parTrans" cxnId="{8ACC326B-FBD5-45A7-83EA-7429C4E04938}">
      <dgm:prSet/>
      <dgm:spPr/>
      <dgm:t>
        <a:bodyPr/>
        <a:lstStyle/>
        <a:p>
          <a:endParaRPr lang="ru-RU"/>
        </a:p>
      </dgm:t>
    </dgm:pt>
    <dgm:pt modelId="{72F6D2AB-E60F-410E-BEC1-C491CCAE9FFE}" type="sibTrans" cxnId="{8ACC326B-FBD5-45A7-83EA-7429C4E04938}">
      <dgm:prSet/>
      <dgm:spPr/>
      <dgm:t>
        <a:bodyPr/>
        <a:lstStyle/>
        <a:p>
          <a:endParaRPr lang="ru-RU"/>
        </a:p>
      </dgm:t>
    </dgm:pt>
    <dgm:pt modelId="{371672F5-6BC3-4BF7-BFB2-C57D173486F3}" type="pres">
      <dgm:prSet presAssocID="{3B9A6633-45AF-4463-97DD-189C406A725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57CFCDE-634C-4F43-823B-2823B16D7F35}" type="pres">
      <dgm:prSet presAssocID="{3D2E94E8-9F13-4AB2-990A-B00F1835330C}" presName="hierRoot1" presStyleCnt="0">
        <dgm:presLayoutVars>
          <dgm:hierBranch val="init"/>
        </dgm:presLayoutVars>
      </dgm:prSet>
      <dgm:spPr/>
    </dgm:pt>
    <dgm:pt modelId="{8D4D2137-7F78-47E1-A4CA-A0C47CED1E48}" type="pres">
      <dgm:prSet presAssocID="{3D2E94E8-9F13-4AB2-990A-B00F1835330C}" presName="rootComposite1" presStyleCnt="0"/>
      <dgm:spPr/>
    </dgm:pt>
    <dgm:pt modelId="{3D32D9C3-0119-47E5-84EB-65E26E98391F}" type="pres">
      <dgm:prSet presAssocID="{3D2E94E8-9F13-4AB2-990A-B00F1835330C}" presName="rootText1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DABA6BB-D0E6-4827-A210-1995904DD4F4}" type="pres">
      <dgm:prSet presAssocID="{3D2E94E8-9F13-4AB2-990A-B00F1835330C}" presName="rootConnector1" presStyleLbl="node1" presStyleIdx="0" presStyleCnt="0"/>
      <dgm:spPr/>
      <dgm:t>
        <a:bodyPr/>
        <a:lstStyle/>
        <a:p>
          <a:endParaRPr lang="ru-RU"/>
        </a:p>
      </dgm:t>
    </dgm:pt>
    <dgm:pt modelId="{EA2EB1EA-46AA-49D3-BABE-4E51B81BAEE2}" type="pres">
      <dgm:prSet presAssocID="{3D2E94E8-9F13-4AB2-990A-B00F1835330C}" presName="hierChild2" presStyleCnt="0"/>
      <dgm:spPr/>
    </dgm:pt>
    <dgm:pt modelId="{1900589C-DF4F-4D51-A4B5-532CD3BA7082}" type="pres">
      <dgm:prSet presAssocID="{3D2E94E8-9F13-4AB2-990A-B00F1835330C}" presName="hierChild3" presStyleCnt="0"/>
      <dgm:spPr/>
    </dgm:pt>
    <dgm:pt modelId="{C3784D97-8E22-4DD5-AA1E-CBB2514637A3}" type="pres">
      <dgm:prSet presAssocID="{AFF0A636-46DE-48EC-A836-CCCD00279C25}" presName="hierRoot1" presStyleCnt="0">
        <dgm:presLayoutVars>
          <dgm:hierBranch val="init"/>
        </dgm:presLayoutVars>
      </dgm:prSet>
      <dgm:spPr/>
    </dgm:pt>
    <dgm:pt modelId="{3635D91D-4CEC-49F1-A433-EA90973398CE}" type="pres">
      <dgm:prSet presAssocID="{AFF0A636-46DE-48EC-A836-CCCD00279C25}" presName="rootComposite1" presStyleCnt="0"/>
      <dgm:spPr/>
    </dgm:pt>
    <dgm:pt modelId="{B3C17AB0-6C6A-4B00-91D2-B72423BDF4C8}" type="pres">
      <dgm:prSet presAssocID="{AFF0A636-46DE-48EC-A836-CCCD00279C25}" presName="rootText1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AEB99E8-6C3D-48F9-AB93-FDD4D59010B8}" type="pres">
      <dgm:prSet presAssocID="{AFF0A636-46DE-48EC-A836-CCCD00279C25}" presName="rootConnector1" presStyleLbl="node1" presStyleIdx="0" presStyleCnt="0"/>
      <dgm:spPr/>
      <dgm:t>
        <a:bodyPr/>
        <a:lstStyle/>
        <a:p>
          <a:endParaRPr lang="ru-RU"/>
        </a:p>
      </dgm:t>
    </dgm:pt>
    <dgm:pt modelId="{EFD76BA3-942E-4901-9858-FBDF85BA9E28}" type="pres">
      <dgm:prSet presAssocID="{AFF0A636-46DE-48EC-A836-CCCD00279C25}" presName="hierChild2" presStyleCnt="0"/>
      <dgm:spPr/>
    </dgm:pt>
    <dgm:pt modelId="{557915F0-F319-4EAE-B95A-10C789470E77}" type="pres">
      <dgm:prSet presAssocID="{AFF0A636-46DE-48EC-A836-CCCD00279C25}" presName="hierChild3" presStyleCnt="0"/>
      <dgm:spPr/>
    </dgm:pt>
  </dgm:ptLst>
  <dgm:cxnLst>
    <dgm:cxn modelId="{8ACC326B-FBD5-45A7-83EA-7429C4E04938}" srcId="{3B9A6633-45AF-4463-97DD-189C406A725C}" destId="{AFF0A636-46DE-48EC-A836-CCCD00279C25}" srcOrd="1" destOrd="0" parTransId="{785911FC-3232-495E-B134-6B3C74261CF8}" sibTransId="{72F6D2AB-E60F-410E-BEC1-C491CCAE9FFE}"/>
    <dgm:cxn modelId="{FBCDBF64-C790-474D-81BD-C8C065F857EF}" type="presOf" srcId="{3D2E94E8-9F13-4AB2-990A-B00F1835330C}" destId="{3D32D9C3-0119-47E5-84EB-65E26E98391F}" srcOrd="0" destOrd="0" presId="urn:microsoft.com/office/officeart/2005/8/layout/orgChart1"/>
    <dgm:cxn modelId="{19196CA4-5329-46F1-B305-5B55AA9AFA78}" type="presOf" srcId="{3D2E94E8-9F13-4AB2-990A-B00F1835330C}" destId="{5DABA6BB-D0E6-4827-A210-1995904DD4F4}" srcOrd="1" destOrd="0" presId="urn:microsoft.com/office/officeart/2005/8/layout/orgChart1"/>
    <dgm:cxn modelId="{597A2484-4710-4831-81BC-FB1FA1224ED7}" type="presOf" srcId="{3B9A6633-45AF-4463-97DD-189C406A725C}" destId="{371672F5-6BC3-4BF7-BFB2-C57D173486F3}" srcOrd="0" destOrd="0" presId="urn:microsoft.com/office/officeart/2005/8/layout/orgChart1"/>
    <dgm:cxn modelId="{ED404E7C-CBE4-4571-B698-BD816B9CDFCE}" type="presOf" srcId="{AFF0A636-46DE-48EC-A836-CCCD00279C25}" destId="{7AEB99E8-6C3D-48F9-AB93-FDD4D59010B8}" srcOrd="1" destOrd="0" presId="urn:microsoft.com/office/officeart/2005/8/layout/orgChart1"/>
    <dgm:cxn modelId="{16ADDD68-65AD-485B-9852-6CB848CA2FB9}" type="presOf" srcId="{AFF0A636-46DE-48EC-A836-CCCD00279C25}" destId="{B3C17AB0-6C6A-4B00-91D2-B72423BDF4C8}" srcOrd="0" destOrd="0" presId="urn:microsoft.com/office/officeart/2005/8/layout/orgChart1"/>
    <dgm:cxn modelId="{BB2B070F-73B3-491C-8718-2D34B76CA564}" srcId="{3B9A6633-45AF-4463-97DD-189C406A725C}" destId="{3D2E94E8-9F13-4AB2-990A-B00F1835330C}" srcOrd="0" destOrd="0" parTransId="{A3A77EA0-07CD-47B3-B067-542D7994CA75}" sibTransId="{5119470B-3A27-447F-A9B9-7EEF74EC064D}"/>
    <dgm:cxn modelId="{2C67121F-9ABC-4A4A-95CC-2D20279139BB}" type="presParOf" srcId="{371672F5-6BC3-4BF7-BFB2-C57D173486F3}" destId="{D57CFCDE-634C-4F43-823B-2823B16D7F35}" srcOrd="0" destOrd="0" presId="urn:microsoft.com/office/officeart/2005/8/layout/orgChart1"/>
    <dgm:cxn modelId="{E4A95747-3E4A-442B-ADF0-D2F0944B8A48}" type="presParOf" srcId="{D57CFCDE-634C-4F43-823B-2823B16D7F35}" destId="{8D4D2137-7F78-47E1-A4CA-A0C47CED1E48}" srcOrd="0" destOrd="0" presId="urn:microsoft.com/office/officeart/2005/8/layout/orgChart1"/>
    <dgm:cxn modelId="{8E618CBA-D5FD-440D-8120-9355D74A572D}" type="presParOf" srcId="{8D4D2137-7F78-47E1-A4CA-A0C47CED1E48}" destId="{3D32D9C3-0119-47E5-84EB-65E26E98391F}" srcOrd="0" destOrd="0" presId="urn:microsoft.com/office/officeart/2005/8/layout/orgChart1"/>
    <dgm:cxn modelId="{313F2C45-5F45-4979-B064-24CCDCC2C406}" type="presParOf" srcId="{8D4D2137-7F78-47E1-A4CA-A0C47CED1E48}" destId="{5DABA6BB-D0E6-4827-A210-1995904DD4F4}" srcOrd="1" destOrd="0" presId="urn:microsoft.com/office/officeart/2005/8/layout/orgChart1"/>
    <dgm:cxn modelId="{0C8CFA3F-371F-4BCD-A3F3-EE7775601028}" type="presParOf" srcId="{D57CFCDE-634C-4F43-823B-2823B16D7F35}" destId="{EA2EB1EA-46AA-49D3-BABE-4E51B81BAEE2}" srcOrd="1" destOrd="0" presId="urn:microsoft.com/office/officeart/2005/8/layout/orgChart1"/>
    <dgm:cxn modelId="{EEB15660-9267-4D14-8EC3-1719890235BB}" type="presParOf" srcId="{D57CFCDE-634C-4F43-823B-2823B16D7F35}" destId="{1900589C-DF4F-4D51-A4B5-532CD3BA7082}" srcOrd="2" destOrd="0" presId="urn:microsoft.com/office/officeart/2005/8/layout/orgChart1"/>
    <dgm:cxn modelId="{54D4E64C-7CC9-47CB-B68F-A27397F4BC94}" type="presParOf" srcId="{371672F5-6BC3-4BF7-BFB2-C57D173486F3}" destId="{C3784D97-8E22-4DD5-AA1E-CBB2514637A3}" srcOrd="1" destOrd="0" presId="urn:microsoft.com/office/officeart/2005/8/layout/orgChart1"/>
    <dgm:cxn modelId="{F638FB0E-48D5-4F24-ACBB-8C6430727B2F}" type="presParOf" srcId="{C3784D97-8E22-4DD5-AA1E-CBB2514637A3}" destId="{3635D91D-4CEC-49F1-A433-EA90973398CE}" srcOrd="0" destOrd="0" presId="urn:microsoft.com/office/officeart/2005/8/layout/orgChart1"/>
    <dgm:cxn modelId="{2F0CAE77-0708-4701-81B3-3DC29DE0488D}" type="presParOf" srcId="{3635D91D-4CEC-49F1-A433-EA90973398CE}" destId="{B3C17AB0-6C6A-4B00-91D2-B72423BDF4C8}" srcOrd="0" destOrd="0" presId="urn:microsoft.com/office/officeart/2005/8/layout/orgChart1"/>
    <dgm:cxn modelId="{263A747C-72CA-43C1-83F0-228CA7B142F6}" type="presParOf" srcId="{3635D91D-4CEC-49F1-A433-EA90973398CE}" destId="{7AEB99E8-6C3D-48F9-AB93-FDD4D59010B8}" srcOrd="1" destOrd="0" presId="urn:microsoft.com/office/officeart/2005/8/layout/orgChart1"/>
    <dgm:cxn modelId="{49209F50-D51B-4704-A7A0-65B63C9AA0BA}" type="presParOf" srcId="{C3784D97-8E22-4DD5-AA1E-CBB2514637A3}" destId="{EFD76BA3-942E-4901-9858-FBDF85BA9E28}" srcOrd="1" destOrd="0" presId="urn:microsoft.com/office/officeart/2005/8/layout/orgChart1"/>
    <dgm:cxn modelId="{87A09ED3-62CB-45D0-81E7-58F51959640F}" type="presParOf" srcId="{C3784D97-8E22-4DD5-AA1E-CBB2514637A3}" destId="{557915F0-F319-4EAE-B95A-10C789470E7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0C4AD70-D6A8-49AD-BDFC-CBEEE61837F5}" type="doc">
      <dgm:prSet loTypeId="urn:microsoft.com/office/officeart/2005/8/layout/vList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CC81C2D-A10D-49B7-ADDA-1E75318CFEE9}">
      <dgm:prSet/>
      <dgm:spPr/>
      <dgm:t>
        <a:bodyPr/>
        <a:lstStyle/>
        <a:p>
          <a:pPr rtl="0"/>
          <a:r>
            <a:rPr lang="ru-RU" dirty="0" smtClean="0"/>
            <a:t>это неопасное правонарушение</a:t>
          </a:r>
          <a:endParaRPr lang="ru-RU" dirty="0"/>
        </a:p>
      </dgm:t>
    </dgm:pt>
    <dgm:pt modelId="{D85D5219-CE66-4B83-B9BA-C4B187CEDD59}" type="parTrans" cxnId="{B6DEECE8-1825-409F-8598-277FB05F60F2}">
      <dgm:prSet/>
      <dgm:spPr/>
      <dgm:t>
        <a:bodyPr/>
        <a:lstStyle/>
        <a:p>
          <a:endParaRPr lang="ru-RU"/>
        </a:p>
      </dgm:t>
    </dgm:pt>
    <dgm:pt modelId="{B94346C1-0806-4ADA-882C-2C4DA128A7C1}" type="sibTrans" cxnId="{B6DEECE8-1825-409F-8598-277FB05F60F2}">
      <dgm:prSet/>
      <dgm:spPr/>
      <dgm:t>
        <a:bodyPr/>
        <a:lstStyle/>
        <a:p>
          <a:endParaRPr lang="ru-RU"/>
        </a:p>
      </dgm:t>
    </dgm:pt>
    <dgm:pt modelId="{E7EFC87E-BFE2-40D2-9B4B-EA415F7C7F2D}" type="pres">
      <dgm:prSet presAssocID="{30C4AD70-D6A8-49AD-BDFC-CBEEE61837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C304DB7-C612-4D9D-82DC-D14396064744}" type="pres">
      <dgm:prSet presAssocID="{8CC81C2D-A10D-49B7-ADDA-1E75318CFEE9}" presName="parentText" presStyleLbl="node1" presStyleIdx="0" presStyleCnt="1" custScaleY="61211" custLinFactNeighborX="-348" custLinFactNeighborY="3319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7EDF1ED-AC2F-4420-8E46-3C2BA61029C6}" type="presOf" srcId="{30C4AD70-D6A8-49AD-BDFC-CBEEE61837F5}" destId="{E7EFC87E-BFE2-40D2-9B4B-EA415F7C7F2D}" srcOrd="0" destOrd="0" presId="urn:microsoft.com/office/officeart/2005/8/layout/vList2"/>
    <dgm:cxn modelId="{3AD66298-FF4F-4CD1-A1D9-8FAD79183AFD}" type="presOf" srcId="{8CC81C2D-A10D-49B7-ADDA-1E75318CFEE9}" destId="{5C304DB7-C612-4D9D-82DC-D14396064744}" srcOrd="0" destOrd="0" presId="urn:microsoft.com/office/officeart/2005/8/layout/vList2"/>
    <dgm:cxn modelId="{B6DEECE8-1825-409F-8598-277FB05F60F2}" srcId="{30C4AD70-D6A8-49AD-BDFC-CBEEE61837F5}" destId="{8CC81C2D-A10D-49B7-ADDA-1E75318CFEE9}" srcOrd="0" destOrd="0" parTransId="{D85D5219-CE66-4B83-B9BA-C4B187CEDD59}" sibTransId="{B94346C1-0806-4ADA-882C-2C4DA128A7C1}"/>
    <dgm:cxn modelId="{F72BBE70-71DA-4002-8CC8-C007B7F5BA75}" type="presParOf" srcId="{E7EFC87E-BFE2-40D2-9B4B-EA415F7C7F2D}" destId="{5C304DB7-C612-4D9D-82DC-D1439606474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D40C0C0-54F8-4EC9-8EA6-238542398AAE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33F5B2-AD13-41F1-ACAC-AAA6BCC71BA8}">
      <dgm:prSet/>
      <dgm:spPr/>
      <dgm:t>
        <a:bodyPr/>
        <a:lstStyle/>
        <a:p>
          <a:pPr rtl="0"/>
          <a:r>
            <a:rPr lang="ru-RU" dirty="0" smtClean="0"/>
            <a:t>АДМИНИСТРАТИВНЫЕ</a:t>
          </a:r>
          <a:endParaRPr lang="ru-RU" dirty="0"/>
        </a:p>
      </dgm:t>
    </dgm:pt>
    <dgm:pt modelId="{A574B2D5-5288-4135-B820-90BD0A462A7E}" type="parTrans" cxnId="{6407B520-B5B4-4A1B-906E-C904118084B8}">
      <dgm:prSet/>
      <dgm:spPr/>
      <dgm:t>
        <a:bodyPr/>
        <a:lstStyle/>
        <a:p>
          <a:endParaRPr lang="ru-RU"/>
        </a:p>
      </dgm:t>
    </dgm:pt>
    <dgm:pt modelId="{691A0595-E6B2-4CD9-81A5-281DB7258C39}" type="sibTrans" cxnId="{6407B520-B5B4-4A1B-906E-C904118084B8}">
      <dgm:prSet/>
      <dgm:spPr/>
      <dgm:t>
        <a:bodyPr/>
        <a:lstStyle/>
        <a:p>
          <a:endParaRPr lang="ru-RU"/>
        </a:p>
      </dgm:t>
    </dgm:pt>
    <dgm:pt modelId="{3EF90494-079C-472D-BE57-06F4147D98FE}">
      <dgm:prSet/>
      <dgm:spPr/>
      <dgm:t>
        <a:bodyPr/>
        <a:lstStyle/>
        <a:p>
          <a:pPr algn="ctr" rtl="0"/>
          <a:r>
            <a:rPr lang="ru-RU" dirty="0" smtClean="0"/>
            <a:t>ГРАЖДАНСКИЕ</a:t>
          </a:r>
          <a:endParaRPr lang="ru-RU" dirty="0"/>
        </a:p>
      </dgm:t>
    </dgm:pt>
    <dgm:pt modelId="{60247BF0-F25F-4298-88EB-177F064362F7}" type="parTrans" cxnId="{7B21E538-2925-4BF3-BAE0-926CE6C81251}">
      <dgm:prSet/>
      <dgm:spPr/>
      <dgm:t>
        <a:bodyPr/>
        <a:lstStyle/>
        <a:p>
          <a:endParaRPr lang="ru-RU"/>
        </a:p>
      </dgm:t>
    </dgm:pt>
    <dgm:pt modelId="{DFF4A42B-A650-481A-9C1C-7CA408E22030}" type="sibTrans" cxnId="{7B21E538-2925-4BF3-BAE0-926CE6C81251}">
      <dgm:prSet/>
      <dgm:spPr/>
      <dgm:t>
        <a:bodyPr/>
        <a:lstStyle/>
        <a:p>
          <a:endParaRPr lang="ru-RU"/>
        </a:p>
      </dgm:t>
    </dgm:pt>
    <dgm:pt modelId="{3B6CD83D-0F8A-47F3-B286-7EA642F44C8E}">
      <dgm:prSet/>
      <dgm:spPr/>
      <dgm:t>
        <a:bodyPr/>
        <a:lstStyle/>
        <a:p>
          <a:pPr algn="ctr" rtl="0"/>
          <a:r>
            <a:rPr lang="ru-RU" dirty="0" smtClean="0"/>
            <a:t>ДИСЦИПЛИНАРНЫЕ</a:t>
          </a:r>
          <a:endParaRPr lang="ru-RU" dirty="0"/>
        </a:p>
      </dgm:t>
    </dgm:pt>
    <dgm:pt modelId="{523B5E21-A6CF-40BC-A42A-D738C3B8DB48}" type="parTrans" cxnId="{31D1005F-B3B5-4701-B748-D5874B1D18C5}">
      <dgm:prSet/>
      <dgm:spPr/>
      <dgm:t>
        <a:bodyPr/>
        <a:lstStyle/>
        <a:p>
          <a:endParaRPr lang="ru-RU"/>
        </a:p>
      </dgm:t>
    </dgm:pt>
    <dgm:pt modelId="{E778940C-CD4C-404A-9317-704393DF9B0B}" type="sibTrans" cxnId="{31D1005F-B3B5-4701-B748-D5874B1D18C5}">
      <dgm:prSet/>
      <dgm:spPr/>
      <dgm:t>
        <a:bodyPr/>
        <a:lstStyle/>
        <a:p>
          <a:endParaRPr lang="ru-RU"/>
        </a:p>
      </dgm:t>
    </dgm:pt>
    <dgm:pt modelId="{D5E8C8B0-5C46-411F-BD21-91952019F649}">
      <dgm:prSet/>
      <dgm:spPr/>
      <dgm:t>
        <a:bodyPr/>
        <a:lstStyle/>
        <a:p>
          <a:r>
            <a:rPr lang="ru-RU" dirty="0" smtClean="0"/>
            <a:t>Проезд  без билета в  автобусе</a:t>
          </a:r>
          <a:endParaRPr lang="ru-RU" dirty="0"/>
        </a:p>
      </dgm:t>
    </dgm:pt>
    <dgm:pt modelId="{5C79E7A0-DBB6-452D-B68C-30C39B4F621C}" type="parTrans" cxnId="{3AAEEE1A-3654-4AB1-8354-3E0910693FE8}">
      <dgm:prSet/>
      <dgm:spPr/>
      <dgm:t>
        <a:bodyPr/>
        <a:lstStyle/>
        <a:p>
          <a:endParaRPr lang="ru-RU"/>
        </a:p>
      </dgm:t>
    </dgm:pt>
    <dgm:pt modelId="{BD391292-0C18-4DF4-9E44-C89E8681B77F}" type="sibTrans" cxnId="{3AAEEE1A-3654-4AB1-8354-3E0910693FE8}">
      <dgm:prSet/>
      <dgm:spPr/>
      <dgm:t>
        <a:bodyPr/>
        <a:lstStyle/>
        <a:p>
          <a:endParaRPr lang="ru-RU"/>
        </a:p>
      </dgm:t>
    </dgm:pt>
    <dgm:pt modelId="{4D01DFDA-7F52-4338-A580-4E511FB69D6E}">
      <dgm:prSet/>
      <dgm:spPr/>
      <dgm:t>
        <a:bodyPr/>
        <a:lstStyle/>
        <a:p>
          <a:endParaRPr lang="ru-RU" dirty="0"/>
        </a:p>
      </dgm:t>
    </dgm:pt>
    <dgm:pt modelId="{3631C8D3-9825-497E-999F-230F1198B38A}" type="parTrans" cxnId="{3D763926-84EF-4093-B5AB-4837C9DF4E20}">
      <dgm:prSet/>
      <dgm:spPr/>
      <dgm:t>
        <a:bodyPr/>
        <a:lstStyle/>
        <a:p>
          <a:endParaRPr lang="ru-RU"/>
        </a:p>
      </dgm:t>
    </dgm:pt>
    <dgm:pt modelId="{5F0F5FB5-1464-4D2A-AD46-9B8C1F9B7183}" type="sibTrans" cxnId="{3D763926-84EF-4093-B5AB-4837C9DF4E20}">
      <dgm:prSet/>
      <dgm:spPr/>
      <dgm:t>
        <a:bodyPr/>
        <a:lstStyle/>
        <a:p>
          <a:endParaRPr lang="ru-RU"/>
        </a:p>
      </dgm:t>
    </dgm:pt>
    <dgm:pt modelId="{13149DD8-6FC3-42C8-BF5E-9589331A17BD}">
      <dgm:prSet/>
      <dgm:spPr/>
      <dgm:t>
        <a:bodyPr/>
        <a:lstStyle/>
        <a:p>
          <a:r>
            <a:rPr lang="ru-RU" dirty="0" smtClean="0"/>
            <a:t>Невозвращение долга</a:t>
          </a:r>
          <a:endParaRPr lang="ru-RU" dirty="0"/>
        </a:p>
      </dgm:t>
    </dgm:pt>
    <dgm:pt modelId="{A66B3108-0455-438D-9DC1-D0A7DD4AF553}" type="parTrans" cxnId="{37718F62-514D-4EAF-862C-8C79ECD02549}">
      <dgm:prSet/>
      <dgm:spPr/>
      <dgm:t>
        <a:bodyPr/>
        <a:lstStyle/>
        <a:p>
          <a:endParaRPr lang="ru-RU"/>
        </a:p>
      </dgm:t>
    </dgm:pt>
    <dgm:pt modelId="{69812A83-1558-481E-BF37-F5AA61D5DBA2}" type="sibTrans" cxnId="{37718F62-514D-4EAF-862C-8C79ECD02549}">
      <dgm:prSet/>
      <dgm:spPr/>
      <dgm:t>
        <a:bodyPr/>
        <a:lstStyle/>
        <a:p>
          <a:endParaRPr lang="ru-RU"/>
        </a:p>
      </dgm:t>
    </dgm:pt>
    <dgm:pt modelId="{94DF1417-D71E-452F-8897-AFAF534A555A}">
      <dgm:prSet/>
      <dgm:spPr/>
      <dgm:t>
        <a:bodyPr/>
        <a:lstStyle/>
        <a:p>
          <a:endParaRPr lang="ru-RU" dirty="0"/>
        </a:p>
      </dgm:t>
    </dgm:pt>
    <dgm:pt modelId="{AC501489-695C-4501-BE7F-ECD0146F5703}" type="parTrans" cxnId="{93AD35ED-8182-4C0B-B1E5-C662FA0E8682}">
      <dgm:prSet/>
      <dgm:spPr/>
      <dgm:t>
        <a:bodyPr/>
        <a:lstStyle/>
        <a:p>
          <a:endParaRPr lang="ru-RU"/>
        </a:p>
      </dgm:t>
    </dgm:pt>
    <dgm:pt modelId="{DFA83C67-3200-48A0-A680-3A75C1FA6161}" type="sibTrans" cxnId="{93AD35ED-8182-4C0B-B1E5-C662FA0E8682}">
      <dgm:prSet/>
      <dgm:spPr/>
      <dgm:t>
        <a:bodyPr/>
        <a:lstStyle/>
        <a:p>
          <a:endParaRPr lang="ru-RU"/>
        </a:p>
      </dgm:t>
    </dgm:pt>
    <dgm:pt modelId="{3256CAA9-CE50-47F7-B361-0587E4001CD1}">
      <dgm:prSet/>
      <dgm:spPr/>
      <dgm:t>
        <a:bodyPr/>
        <a:lstStyle/>
        <a:p>
          <a:r>
            <a:rPr lang="ru-RU" dirty="0" smtClean="0"/>
            <a:t>Опоздание на урок</a:t>
          </a:r>
          <a:endParaRPr lang="ru-RU" dirty="0"/>
        </a:p>
      </dgm:t>
    </dgm:pt>
    <dgm:pt modelId="{82F081F7-D9B3-4931-8566-E3E094934BCD}" type="parTrans" cxnId="{5F9BBC81-90A7-47DB-9E9A-20C958195B8C}">
      <dgm:prSet/>
      <dgm:spPr/>
      <dgm:t>
        <a:bodyPr/>
        <a:lstStyle/>
        <a:p>
          <a:endParaRPr lang="ru-RU"/>
        </a:p>
      </dgm:t>
    </dgm:pt>
    <dgm:pt modelId="{DBBFC942-7677-4AFD-BC88-8C87DACF3BF4}" type="sibTrans" cxnId="{5F9BBC81-90A7-47DB-9E9A-20C958195B8C}">
      <dgm:prSet/>
      <dgm:spPr/>
      <dgm:t>
        <a:bodyPr/>
        <a:lstStyle/>
        <a:p>
          <a:endParaRPr lang="ru-RU"/>
        </a:p>
      </dgm:t>
    </dgm:pt>
    <dgm:pt modelId="{7A9110C6-C100-4B81-86B7-D343DF2FD405}">
      <dgm:prSet/>
      <dgm:spPr/>
      <dgm:t>
        <a:bodyPr/>
        <a:lstStyle/>
        <a:p>
          <a:r>
            <a:rPr lang="ru-RU" dirty="0" smtClean="0"/>
            <a:t>Пропуск занятий в школе без уважительной причины</a:t>
          </a:r>
          <a:endParaRPr lang="ru-RU" dirty="0"/>
        </a:p>
      </dgm:t>
    </dgm:pt>
    <dgm:pt modelId="{1257E233-CD06-4B64-A8CA-F499A99BC800}" type="parTrans" cxnId="{254F00E7-B0CD-4824-9F03-FB6CE6D93E50}">
      <dgm:prSet/>
      <dgm:spPr/>
      <dgm:t>
        <a:bodyPr/>
        <a:lstStyle/>
        <a:p>
          <a:endParaRPr lang="ru-RU"/>
        </a:p>
      </dgm:t>
    </dgm:pt>
    <dgm:pt modelId="{6A47A9BF-0243-483A-A628-FCB83CA07935}" type="sibTrans" cxnId="{254F00E7-B0CD-4824-9F03-FB6CE6D93E50}">
      <dgm:prSet/>
      <dgm:spPr/>
      <dgm:t>
        <a:bodyPr/>
        <a:lstStyle/>
        <a:p>
          <a:endParaRPr lang="ru-RU"/>
        </a:p>
      </dgm:t>
    </dgm:pt>
    <dgm:pt modelId="{88227940-F480-43B7-8E19-32EB89EC6EF8}">
      <dgm:prSet/>
      <dgm:spPr/>
      <dgm:t>
        <a:bodyPr/>
        <a:lstStyle/>
        <a:p>
          <a:r>
            <a:rPr lang="ru-RU" dirty="0" smtClean="0"/>
            <a:t>Мелкое хулиганство</a:t>
          </a:r>
          <a:endParaRPr lang="ru-RU" dirty="0"/>
        </a:p>
      </dgm:t>
    </dgm:pt>
    <dgm:pt modelId="{BFB51DF3-B0A9-40DF-B23B-F3E64C7B6701}" type="parTrans" cxnId="{5B953535-0B76-4A12-B4BB-323ED8983DDA}">
      <dgm:prSet/>
      <dgm:spPr/>
      <dgm:t>
        <a:bodyPr/>
        <a:lstStyle/>
        <a:p>
          <a:endParaRPr lang="ru-RU"/>
        </a:p>
      </dgm:t>
    </dgm:pt>
    <dgm:pt modelId="{E22FC776-9066-404D-BD7B-C994C011A2B2}" type="sibTrans" cxnId="{5B953535-0B76-4A12-B4BB-323ED8983DDA}">
      <dgm:prSet/>
      <dgm:spPr/>
      <dgm:t>
        <a:bodyPr/>
        <a:lstStyle/>
        <a:p>
          <a:endParaRPr lang="ru-RU"/>
        </a:p>
      </dgm:t>
    </dgm:pt>
    <dgm:pt modelId="{B6161CB7-FD28-4194-BD58-BF9CDC7DDACF}">
      <dgm:prSet/>
      <dgm:spPr/>
      <dgm:t>
        <a:bodyPr/>
        <a:lstStyle/>
        <a:p>
          <a:r>
            <a:rPr lang="ru-RU" dirty="0" smtClean="0"/>
            <a:t>Употребление спиртных напитков в общественных местах</a:t>
          </a:r>
          <a:endParaRPr lang="ru-RU" dirty="0"/>
        </a:p>
      </dgm:t>
    </dgm:pt>
    <dgm:pt modelId="{15B2192F-8E2F-4F53-B4DF-3E9F78C4C763}" type="parTrans" cxnId="{236D581D-615A-45E2-91A8-076402EF1251}">
      <dgm:prSet/>
      <dgm:spPr/>
      <dgm:t>
        <a:bodyPr/>
        <a:lstStyle/>
        <a:p>
          <a:endParaRPr lang="ru-RU"/>
        </a:p>
      </dgm:t>
    </dgm:pt>
    <dgm:pt modelId="{809EEF1C-20BA-43E3-841B-8E2279DFF46F}" type="sibTrans" cxnId="{236D581D-615A-45E2-91A8-076402EF1251}">
      <dgm:prSet/>
      <dgm:spPr/>
      <dgm:t>
        <a:bodyPr/>
        <a:lstStyle/>
        <a:p>
          <a:endParaRPr lang="ru-RU"/>
        </a:p>
      </dgm:t>
    </dgm:pt>
    <dgm:pt modelId="{2737CFC3-5B69-45C4-9D41-186C0FC6F997}">
      <dgm:prSet/>
      <dgm:spPr/>
      <dgm:t>
        <a:bodyPr/>
        <a:lstStyle/>
        <a:p>
          <a:r>
            <a:rPr lang="ru-RU" dirty="0" smtClean="0"/>
            <a:t>Появление в состоянии алкогольного опьянения</a:t>
          </a:r>
          <a:endParaRPr lang="ru-RU" dirty="0"/>
        </a:p>
      </dgm:t>
    </dgm:pt>
    <dgm:pt modelId="{E8D2B045-A30A-4F04-9642-B8929DC12608}" type="parTrans" cxnId="{ECE66A5B-E3EF-4B14-94D3-1E6DBD5865AE}">
      <dgm:prSet/>
      <dgm:spPr/>
      <dgm:t>
        <a:bodyPr/>
        <a:lstStyle/>
        <a:p>
          <a:endParaRPr lang="ru-RU"/>
        </a:p>
      </dgm:t>
    </dgm:pt>
    <dgm:pt modelId="{0713B881-A5B6-474A-A73A-6D65FEBA92CE}" type="sibTrans" cxnId="{ECE66A5B-E3EF-4B14-94D3-1E6DBD5865AE}">
      <dgm:prSet/>
      <dgm:spPr/>
      <dgm:t>
        <a:bodyPr/>
        <a:lstStyle/>
        <a:p>
          <a:endParaRPr lang="ru-RU"/>
        </a:p>
      </dgm:t>
    </dgm:pt>
    <dgm:pt modelId="{6A14C0E1-A8CC-4763-8582-B308C2F7D266}">
      <dgm:prSet/>
      <dgm:spPr/>
      <dgm:t>
        <a:bodyPr/>
        <a:lstStyle/>
        <a:p>
          <a:r>
            <a:rPr lang="ru-RU" dirty="0" smtClean="0"/>
            <a:t>Нарушение Устава школы</a:t>
          </a:r>
          <a:endParaRPr lang="ru-RU" dirty="0"/>
        </a:p>
      </dgm:t>
    </dgm:pt>
    <dgm:pt modelId="{7EADF2A0-284D-4C95-B09F-206B7CF38E19}" type="parTrans" cxnId="{6BFF277B-6647-46D0-B7EA-9F0750716798}">
      <dgm:prSet/>
      <dgm:spPr/>
      <dgm:t>
        <a:bodyPr/>
        <a:lstStyle/>
        <a:p>
          <a:endParaRPr lang="ru-RU"/>
        </a:p>
      </dgm:t>
    </dgm:pt>
    <dgm:pt modelId="{8B24327A-A730-43A7-BF0D-B75611A6F114}" type="sibTrans" cxnId="{6BFF277B-6647-46D0-B7EA-9F0750716798}">
      <dgm:prSet/>
      <dgm:spPr/>
      <dgm:t>
        <a:bodyPr/>
        <a:lstStyle/>
        <a:p>
          <a:endParaRPr lang="ru-RU"/>
        </a:p>
      </dgm:t>
    </dgm:pt>
    <dgm:pt modelId="{167B1F32-4987-4011-991C-C9FFD775D010}">
      <dgm:prSet/>
      <dgm:spPr/>
      <dgm:t>
        <a:bodyPr/>
        <a:lstStyle/>
        <a:p>
          <a:r>
            <a:rPr lang="ru-RU" dirty="0" smtClean="0"/>
            <a:t>Продажа некачественного товара в магазине</a:t>
          </a:r>
          <a:endParaRPr lang="ru-RU" dirty="0"/>
        </a:p>
      </dgm:t>
    </dgm:pt>
    <dgm:pt modelId="{4C8D1A99-5FFA-45A0-AD5E-E753C8571DE2}" type="parTrans" cxnId="{4328CC33-EF3B-4D29-9EB6-BB1CEDD79AF2}">
      <dgm:prSet/>
      <dgm:spPr/>
      <dgm:t>
        <a:bodyPr/>
        <a:lstStyle/>
        <a:p>
          <a:endParaRPr lang="ru-RU"/>
        </a:p>
      </dgm:t>
    </dgm:pt>
    <dgm:pt modelId="{D00A5BD7-695F-4CDF-A8E5-EBA18E418BA4}" type="sibTrans" cxnId="{4328CC33-EF3B-4D29-9EB6-BB1CEDD79AF2}">
      <dgm:prSet/>
      <dgm:spPr/>
      <dgm:t>
        <a:bodyPr/>
        <a:lstStyle/>
        <a:p>
          <a:endParaRPr lang="ru-RU"/>
        </a:p>
      </dgm:t>
    </dgm:pt>
    <dgm:pt modelId="{AFEA1C81-6A57-43D6-A3DE-2376C3040116}">
      <dgm:prSet/>
      <dgm:spPr/>
      <dgm:t>
        <a:bodyPr/>
        <a:lstStyle/>
        <a:p>
          <a:r>
            <a:rPr lang="ru-RU" dirty="0" smtClean="0"/>
            <a:t> нецензурная брань</a:t>
          </a:r>
          <a:endParaRPr lang="ru-RU" dirty="0"/>
        </a:p>
      </dgm:t>
    </dgm:pt>
    <dgm:pt modelId="{C87D9FB4-8E9A-4F66-A51E-AEEADF9A2075}" type="parTrans" cxnId="{0F783E63-60D1-47FE-8219-4AABE51722C0}">
      <dgm:prSet/>
      <dgm:spPr/>
      <dgm:t>
        <a:bodyPr/>
        <a:lstStyle/>
        <a:p>
          <a:endParaRPr lang="ru-RU"/>
        </a:p>
      </dgm:t>
    </dgm:pt>
    <dgm:pt modelId="{4D3FAEC5-6FB2-4D44-AD79-ED2B1A3A0088}" type="sibTrans" cxnId="{0F783E63-60D1-47FE-8219-4AABE51722C0}">
      <dgm:prSet/>
      <dgm:spPr/>
      <dgm:t>
        <a:bodyPr/>
        <a:lstStyle/>
        <a:p>
          <a:endParaRPr lang="ru-RU"/>
        </a:p>
      </dgm:t>
    </dgm:pt>
    <dgm:pt modelId="{5137D51C-BD80-4D7F-B03A-4D8F9CBF4B56}">
      <dgm:prSet/>
      <dgm:spPr/>
      <dgm:t>
        <a:bodyPr/>
        <a:lstStyle/>
        <a:p>
          <a:r>
            <a:rPr lang="ru-RU" dirty="0" smtClean="0"/>
            <a:t>Создание шума в ночное время (после 23 часов)</a:t>
          </a:r>
          <a:endParaRPr lang="ru-RU" dirty="0"/>
        </a:p>
      </dgm:t>
    </dgm:pt>
    <dgm:pt modelId="{E91C1346-135B-4F84-8502-D04E5D45572B}" type="parTrans" cxnId="{CD95AF30-EA34-41D3-AA05-B8EDAC9B95A6}">
      <dgm:prSet/>
      <dgm:spPr/>
      <dgm:t>
        <a:bodyPr/>
        <a:lstStyle/>
        <a:p>
          <a:endParaRPr lang="ru-RU"/>
        </a:p>
      </dgm:t>
    </dgm:pt>
    <dgm:pt modelId="{04988898-F4C5-4C92-A857-B4759815EC0D}" type="sibTrans" cxnId="{CD95AF30-EA34-41D3-AA05-B8EDAC9B95A6}">
      <dgm:prSet/>
      <dgm:spPr/>
      <dgm:t>
        <a:bodyPr/>
        <a:lstStyle/>
        <a:p>
          <a:endParaRPr lang="ru-RU"/>
        </a:p>
      </dgm:t>
    </dgm:pt>
    <dgm:pt modelId="{54E04B7E-E59B-4A05-90F2-3FEA23EF6D25}" type="pres">
      <dgm:prSet presAssocID="{8D40C0C0-54F8-4EC9-8EA6-238542398AA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8D3E598-58BD-46AC-AED3-C0DA11C39A7F}" type="pres">
      <dgm:prSet presAssocID="{EA33F5B2-AD13-41F1-ACAC-AAA6BCC71BA8}" presName="composite" presStyleCnt="0"/>
      <dgm:spPr/>
      <dgm:t>
        <a:bodyPr/>
        <a:lstStyle/>
        <a:p>
          <a:endParaRPr lang="ru-RU"/>
        </a:p>
      </dgm:t>
    </dgm:pt>
    <dgm:pt modelId="{49AD47B8-85BE-40B7-919B-B99A1504E85C}" type="pres">
      <dgm:prSet presAssocID="{EA33F5B2-AD13-41F1-ACAC-AAA6BCC71BA8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8930AB-9609-4EC4-A36E-58DFAD8F684F}" type="pres">
      <dgm:prSet presAssocID="{EA33F5B2-AD13-41F1-ACAC-AAA6BCC71BA8}" presName="parSh" presStyleLbl="node1" presStyleIdx="0" presStyleCnt="3"/>
      <dgm:spPr/>
      <dgm:t>
        <a:bodyPr/>
        <a:lstStyle/>
        <a:p>
          <a:endParaRPr lang="ru-RU"/>
        </a:p>
      </dgm:t>
    </dgm:pt>
    <dgm:pt modelId="{D2E1589B-81AE-4B8B-92FA-8C5533678505}" type="pres">
      <dgm:prSet presAssocID="{EA33F5B2-AD13-41F1-ACAC-AAA6BCC71BA8}" presName="desTx" presStyleLbl="fgAcc1" presStyleIdx="0" presStyleCnt="3" custScaleY="100000" custLinFactY="29944" custLinFactNeighborX="-6885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432093-B7C2-42FD-B06B-41A46B2949B8}" type="pres">
      <dgm:prSet presAssocID="{691A0595-E6B2-4CD9-81A5-281DB7258C39}" presName="sibTrans" presStyleLbl="sibTrans2D1" presStyleIdx="0" presStyleCnt="2"/>
      <dgm:spPr/>
      <dgm:t>
        <a:bodyPr/>
        <a:lstStyle/>
        <a:p>
          <a:endParaRPr lang="ru-RU"/>
        </a:p>
      </dgm:t>
    </dgm:pt>
    <dgm:pt modelId="{48CEFF0A-52D5-4707-AB45-5AB69357289F}" type="pres">
      <dgm:prSet presAssocID="{691A0595-E6B2-4CD9-81A5-281DB7258C39}" presName="connTx" presStyleLbl="sibTrans2D1" presStyleIdx="0" presStyleCnt="2"/>
      <dgm:spPr/>
      <dgm:t>
        <a:bodyPr/>
        <a:lstStyle/>
        <a:p>
          <a:endParaRPr lang="ru-RU"/>
        </a:p>
      </dgm:t>
    </dgm:pt>
    <dgm:pt modelId="{4E2E8041-C7EB-47C3-AF8B-D9E3D23D2298}" type="pres">
      <dgm:prSet presAssocID="{3EF90494-079C-472D-BE57-06F4147D98FE}" presName="composite" presStyleCnt="0"/>
      <dgm:spPr/>
      <dgm:t>
        <a:bodyPr/>
        <a:lstStyle/>
        <a:p>
          <a:endParaRPr lang="ru-RU"/>
        </a:p>
      </dgm:t>
    </dgm:pt>
    <dgm:pt modelId="{C0F75E39-7F8B-49EE-BEE8-2F430D1B4C99}" type="pres">
      <dgm:prSet presAssocID="{3EF90494-079C-472D-BE57-06F4147D98FE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61A59E-6F2C-412A-88E0-CAD1D432716C}" type="pres">
      <dgm:prSet presAssocID="{3EF90494-079C-472D-BE57-06F4147D98FE}" presName="parSh" presStyleLbl="node1" presStyleIdx="1" presStyleCnt="3"/>
      <dgm:spPr/>
      <dgm:t>
        <a:bodyPr/>
        <a:lstStyle/>
        <a:p>
          <a:endParaRPr lang="ru-RU"/>
        </a:p>
      </dgm:t>
    </dgm:pt>
    <dgm:pt modelId="{DF97F494-B84A-40AE-80F2-2E95077083F3}" type="pres">
      <dgm:prSet presAssocID="{3EF90494-079C-472D-BE57-06F4147D98FE}" presName="desTx" presStyleLbl="fgAcc1" presStyleIdx="1" presStyleCnt="3" custScaleY="100000" custLinFactY="129256" custLinFactNeighborX="1373" custLinFactNeighborY="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37AC03-531D-413E-BE98-81BEBAAFFFDE}" type="pres">
      <dgm:prSet presAssocID="{DFF4A42B-A650-481A-9C1C-7CA408E22030}" presName="sibTrans" presStyleLbl="sibTrans2D1" presStyleIdx="1" presStyleCnt="2"/>
      <dgm:spPr/>
      <dgm:t>
        <a:bodyPr/>
        <a:lstStyle/>
        <a:p>
          <a:endParaRPr lang="ru-RU"/>
        </a:p>
      </dgm:t>
    </dgm:pt>
    <dgm:pt modelId="{9F49199D-6B5F-4B82-A1F9-66564AB407ED}" type="pres">
      <dgm:prSet presAssocID="{DFF4A42B-A650-481A-9C1C-7CA408E22030}" presName="connTx" presStyleLbl="sibTrans2D1" presStyleIdx="1" presStyleCnt="2"/>
      <dgm:spPr/>
      <dgm:t>
        <a:bodyPr/>
        <a:lstStyle/>
        <a:p>
          <a:endParaRPr lang="ru-RU"/>
        </a:p>
      </dgm:t>
    </dgm:pt>
    <dgm:pt modelId="{C2DCA90A-F94F-4719-8290-534448AB737E}" type="pres">
      <dgm:prSet presAssocID="{3B6CD83D-0F8A-47F3-B286-7EA642F44C8E}" presName="composite" presStyleCnt="0"/>
      <dgm:spPr/>
      <dgm:t>
        <a:bodyPr/>
        <a:lstStyle/>
        <a:p>
          <a:endParaRPr lang="ru-RU"/>
        </a:p>
      </dgm:t>
    </dgm:pt>
    <dgm:pt modelId="{08A30D11-002B-482A-905B-2F538FD259B1}" type="pres">
      <dgm:prSet presAssocID="{3B6CD83D-0F8A-47F3-B286-7EA642F44C8E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A15C84-538D-41A4-B798-CD51690D78C8}" type="pres">
      <dgm:prSet presAssocID="{3B6CD83D-0F8A-47F3-B286-7EA642F44C8E}" presName="parSh" presStyleLbl="node1" presStyleIdx="2" presStyleCnt="3"/>
      <dgm:spPr/>
      <dgm:t>
        <a:bodyPr/>
        <a:lstStyle/>
        <a:p>
          <a:endParaRPr lang="ru-RU"/>
        </a:p>
      </dgm:t>
    </dgm:pt>
    <dgm:pt modelId="{81DC3BA5-36EE-4846-A539-A59F1598DC4E}" type="pres">
      <dgm:prSet presAssocID="{3B6CD83D-0F8A-47F3-B286-7EA642F44C8E}" presName="desTx" presStyleLbl="fgAcc1" presStyleIdx="2" presStyleCnt="3" custScaleY="100000" custLinFactY="26162" custLinFactNeighborX="-1884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B953535-0B76-4A12-B4BB-323ED8983DDA}" srcId="{EA33F5B2-AD13-41F1-ACAC-AAA6BCC71BA8}" destId="{88227940-F480-43B7-8E19-32EB89EC6EF8}" srcOrd="1" destOrd="0" parTransId="{BFB51DF3-B0A9-40DF-B23B-F3E64C7B6701}" sibTransId="{E22FC776-9066-404D-BD7B-C994C011A2B2}"/>
    <dgm:cxn modelId="{93AD35ED-8182-4C0B-B1E5-C662FA0E8682}" srcId="{3EF90494-079C-472D-BE57-06F4147D98FE}" destId="{94DF1417-D71E-452F-8897-AFAF534A555A}" srcOrd="4" destOrd="0" parTransId="{AC501489-695C-4501-BE7F-ECD0146F5703}" sibTransId="{DFA83C67-3200-48A0-A680-3A75C1FA6161}"/>
    <dgm:cxn modelId="{236D581D-615A-45E2-91A8-076402EF1251}" srcId="{EA33F5B2-AD13-41F1-ACAC-AAA6BCC71BA8}" destId="{B6161CB7-FD28-4194-BD58-BF9CDC7DDACF}" srcOrd="2" destOrd="0" parTransId="{15B2192F-8E2F-4F53-B4DF-3E9F78C4C763}" sibTransId="{809EEF1C-20BA-43E3-841B-8E2279DFF46F}"/>
    <dgm:cxn modelId="{5F9BBC81-90A7-47DB-9E9A-20C958195B8C}" srcId="{3B6CD83D-0F8A-47F3-B286-7EA642F44C8E}" destId="{3256CAA9-CE50-47F7-B361-0587E4001CD1}" srcOrd="0" destOrd="0" parTransId="{82F081F7-D9B3-4931-8566-E3E094934BCD}" sibTransId="{DBBFC942-7677-4AFD-BC88-8C87DACF3BF4}"/>
    <dgm:cxn modelId="{C5762829-5CCD-493D-A561-456F70028AB6}" type="presOf" srcId="{3256CAA9-CE50-47F7-B361-0587E4001CD1}" destId="{81DC3BA5-36EE-4846-A539-A59F1598DC4E}" srcOrd="0" destOrd="0" presId="urn:microsoft.com/office/officeart/2005/8/layout/process3"/>
    <dgm:cxn modelId="{9E09DC2F-B234-4645-85E4-A67D1D137730}" type="presOf" srcId="{7A9110C6-C100-4B81-86B7-D343DF2FD405}" destId="{81DC3BA5-36EE-4846-A539-A59F1598DC4E}" srcOrd="0" destOrd="1" presId="urn:microsoft.com/office/officeart/2005/8/layout/process3"/>
    <dgm:cxn modelId="{0F783E63-60D1-47FE-8219-4AABE51722C0}" srcId="{3EF90494-079C-472D-BE57-06F4147D98FE}" destId="{AFEA1C81-6A57-43D6-A3DE-2376C3040116}" srcOrd="2" destOrd="0" parTransId="{C87D9FB4-8E9A-4F66-A51E-AEEADF9A2075}" sibTransId="{4D3FAEC5-6FB2-4D44-AD79-ED2B1A3A0088}"/>
    <dgm:cxn modelId="{3D763926-84EF-4093-B5AB-4837C9DF4E20}" srcId="{EA33F5B2-AD13-41F1-ACAC-AAA6BCC71BA8}" destId="{4D01DFDA-7F52-4338-A580-4E511FB69D6E}" srcOrd="4" destOrd="0" parTransId="{3631C8D3-9825-497E-999F-230F1198B38A}" sibTransId="{5F0F5FB5-1464-4D2A-AD46-9B8C1F9B7183}"/>
    <dgm:cxn modelId="{3AAEEE1A-3654-4AB1-8354-3E0910693FE8}" srcId="{EA33F5B2-AD13-41F1-ACAC-AAA6BCC71BA8}" destId="{D5E8C8B0-5C46-411F-BD21-91952019F649}" srcOrd="0" destOrd="0" parTransId="{5C79E7A0-DBB6-452D-B68C-30C39B4F621C}" sibTransId="{BD391292-0C18-4DF4-9E44-C89E8681B77F}"/>
    <dgm:cxn modelId="{AB702026-6573-47F0-8CD7-DF066FCD6C48}" type="presOf" srcId="{DFF4A42B-A650-481A-9C1C-7CA408E22030}" destId="{9F49199D-6B5F-4B82-A1F9-66564AB407ED}" srcOrd="1" destOrd="0" presId="urn:microsoft.com/office/officeart/2005/8/layout/process3"/>
    <dgm:cxn modelId="{6E3CE599-120B-4795-9D3C-6CF51D2B8501}" type="presOf" srcId="{B6161CB7-FD28-4194-BD58-BF9CDC7DDACF}" destId="{D2E1589B-81AE-4B8B-92FA-8C5533678505}" srcOrd="0" destOrd="2" presId="urn:microsoft.com/office/officeart/2005/8/layout/process3"/>
    <dgm:cxn modelId="{99113DD3-671B-44FF-AAE2-B56D55C74CC7}" type="presOf" srcId="{3EF90494-079C-472D-BE57-06F4147D98FE}" destId="{C561A59E-6F2C-412A-88E0-CAD1D432716C}" srcOrd="1" destOrd="0" presId="urn:microsoft.com/office/officeart/2005/8/layout/process3"/>
    <dgm:cxn modelId="{7B21E538-2925-4BF3-BAE0-926CE6C81251}" srcId="{8D40C0C0-54F8-4EC9-8EA6-238542398AAE}" destId="{3EF90494-079C-472D-BE57-06F4147D98FE}" srcOrd="1" destOrd="0" parTransId="{60247BF0-F25F-4298-88EB-177F064362F7}" sibTransId="{DFF4A42B-A650-481A-9C1C-7CA408E22030}"/>
    <dgm:cxn modelId="{12EC7112-BFED-48B4-84E0-E325667FF381}" type="presOf" srcId="{EA33F5B2-AD13-41F1-ACAC-AAA6BCC71BA8}" destId="{49AD47B8-85BE-40B7-919B-B99A1504E85C}" srcOrd="0" destOrd="0" presId="urn:microsoft.com/office/officeart/2005/8/layout/process3"/>
    <dgm:cxn modelId="{3F03A8A0-4C77-4B0E-9C53-98DDBC7F6FB8}" type="presOf" srcId="{EA33F5B2-AD13-41F1-ACAC-AAA6BCC71BA8}" destId="{648930AB-9609-4EC4-A36E-58DFAD8F684F}" srcOrd="1" destOrd="0" presId="urn:microsoft.com/office/officeart/2005/8/layout/process3"/>
    <dgm:cxn modelId="{EA35653C-8E57-4ABC-B8D4-8E339E7BA30D}" type="presOf" srcId="{3EF90494-079C-472D-BE57-06F4147D98FE}" destId="{C0F75E39-7F8B-49EE-BEE8-2F430D1B4C99}" srcOrd="0" destOrd="0" presId="urn:microsoft.com/office/officeart/2005/8/layout/process3"/>
    <dgm:cxn modelId="{57C7C05C-56FF-42A4-A3AB-5C196ABA9D8F}" type="presOf" srcId="{94DF1417-D71E-452F-8897-AFAF534A555A}" destId="{DF97F494-B84A-40AE-80F2-2E95077083F3}" srcOrd="0" destOrd="4" presId="urn:microsoft.com/office/officeart/2005/8/layout/process3"/>
    <dgm:cxn modelId="{1E113169-EA52-42C4-B942-245010C65390}" type="presOf" srcId="{691A0595-E6B2-4CD9-81A5-281DB7258C39}" destId="{48CEFF0A-52D5-4707-AB45-5AB69357289F}" srcOrd="1" destOrd="0" presId="urn:microsoft.com/office/officeart/2005/8/layout/process3"/>
    <dgm:cxn modelId="{254F00E7-B0CD-4824-9F03-FB6CE6D93E50}" srcId="{3B6CD83D-0F8A-47F3-B286-7EA642F44C8E}" destId="{7A9110C6-C100-4B81-86B7-D343DF2FD405}" srcOrd="1" destOrd="0" parTransId="{1257E233-CD06-4B64-A8CA-F499A99BC800}" sibTransId="{6A47A9BF-0243-483A-A628-FCB83CA07935}"/>
    <dgm:cxn modelId="{182DDEE5-336A-4116-A9DD-B508BCE3B080}" type="presOf" srcId="{167B1F32-4987-4011-991C-C9FFD775D010}" destId="{DF97F494-B84A-40AE-80F2-2E95077083F3}" srcOrd="0" destOrd="1" presId="urn:microsoft.com/office/officeart/2005/8/layout/process3"/>
    <dgm:cxn modelId="{80900821-F0FC-4BCE-8B97-D7DFAD95EFD3}" type="presOf" srcId="{4D01DFDA-7F52-4338-A580-4E511FB69D6E}" destId="{D2E1589B-81AE-4B8B-92FA-8C5533678505}" srcOrd="0" destOrd="4" presId="urn:microsoft.com/office/officeart/2005/8/layout/process3"/>
    <dgm:cxn modelId="{B87953E4-64EA-4A7D-A3B2-260778AF9996}" type="presOf" srcId="{691A0595-E6B2-4CD9-81A5-281DB7258C39}" destId="{B1432093-B7C2-42FD-B06B-41A46B2949B8}" srcOrd="0" destOrd="0" presId="urn:microsoft.com/office/officeart/2005/8/layout/process3"/>
    <dgm:cxn modelId="{9915FA29-6EB1-48E0-BCBB-4E869D667F26}" type="presOf" srcId="{88227940-F480-43B7-8E19-32EB89EC6EF8}" destId="{D2E1589B-81AE-4B8B-92FA-8C5533678505}" srcOrd="0" destOrd="1" presId="urn:microsoft.com/office/officeart/2005/8/layout/process3"/>
    <dgm:cxn modelId="{6BFF277B-6647-46D0-B7EA-9F0750716798}" srcId="{3B6CD83D-0F8A-47F3-B286-7EA642F44C8E}" destId="{6A14C0E1-A8CC-4763-8582-B308C2F7D266}" srcOrd="2" destOrd="0" parTransId="{7EADF2A0-284D-4C95-B09F-206B7CF38E19}" sibTransId="{8B24327A-A730-43A7-BF0D-B75611A6F114}"/>
    <dgm:cxn modelId="{31D1005F-B3B5-4701-B748-D5874B1D18C5}" srcId="{8D40C0C0-54F8-4EC9-8EA6-238542398AAE}" destId="{3B6CD83D-0F8A-47F3-B286-7EA642F44C8E}" srcOrd="2" destOrd="0" parTransId="{523B5E21-A6CF-40BC-A42A-D738C3B8DB48}" sibTransId="{E778940C-CD4C-404A-9317-704393DF9B0B}"/>
    <dgm:cxn modelId="{6407B520-B5B4-4A1B-906E-C904118084B8}" srcId="{8D40C0C0-54F8-4EC9-8EA6-238542398AAE}" destId="{EA33F5B2-AD13-41F1-ACAC-AAA6BCC71BA8}" srcOrd="0" destOrd="0" parTransId="{A574B2D5-5288-4135-B820-90BD0A462A7E}" sibTransId="{691A0595-E6B2-4CD9-81A5-281DB7258C39}"/>
    <dgm:cxn modelId="{3E2F56B7-082A-4922-AF2E-6FC8344CC7BE}" type="presOf" srcId="{8D40C0C0-54F8-4EC9-8EA6-238542398AAE}" destId="{54E04B7E-E59B-4A05-90F2-3FEA23EF6D25}" srcOrd="0" destOrd="0" presId="urn:microsoft.com/office/officeart/2005/8/layout/process3"/>
    <dgm:cxn modelId="{C9397550-D64B-4428-BEB0-7F7EFF546BF0}" type="presOf" srcId="{13149DD8-6FC3-42C8-BF5E-9589331A17BD}" destId="{DF97F494-B84A-40AE-80F2-2E95077083F3}" srcOrd="0" destOrd="0" presId="urn:microsoft.com/office/officeart/2005/8/layout/process3"/>
    <dgm:cxn modelId="{A06F09BF-3081-4058-99D2-11CECC9AF216}" type="presOf" srcId="{3B6CD83D-0F8A-47F3-B286-7EA642F44C8E}" destId="{08A30D11-002B-482A-905B-2F538FD259B1}" srcOrd="0" destOrd="0" presId="urn:microsoft.com/office/officeart/2005/8/layout/process3"/>
    <dgm:cxn modelId="{2B1145D5-C411-4BB5-9C56-798D6DF6A73D}" type="presOf" srcId="{DFF4A42B-A650-481A-9C1C-7CA408E22030}" destId="{2037AC03-531D-413E-BE98-81BEBAAFFFDE}" srcOrd="0" destOrd="0" presId="urn:microsoft.com/office/officeart/2005/8/layout/process3"/>
    <dgm:cxn modelId="{ECE66A5B-E3EF-4B14-94D3-1E6DBD5865AE}" srcId="{EA33F5B2-AD13-41F1-ACAC-AAA6BCC71BA8}" destId="{2737CFC3-5B69-45C4-9D41-186C0FC6F997}" srcOrd="3" destOrd="0" parTransId="{E8D2B045-A30A-4F04-9642-B8929DC12608}" sibTransId="{0713B881-A5B6-474A-A73A-6D65FEBA92CE}"/>
    <dgm:cxn modelId="{96F7B8E4-396E-4AB1-A37D-5A3DA5B3C7D4}" type="presOf" srcId="{2737CFC3-5B69-45C4-9D41-186C0FC6F997}" destId="{D2E1589B-81AE-4B8B-92FA-8C5533678505}" srcOrd="0" destOrd="3" presId="urn:microsoft.com/office/officeart/2005/8/layout/process3"/>
    <dgm:cxn modelId="{44330501-D16D-40F9-B7E3-6BFA91E87351}" type="presOf" srcId="{3B6CD83D-0F8A-47F3-B286-7EA642F44C8E}" destId="{AAA15C84-538D-41A4-B798-CD51690D78C8}" srcOrd="1" destOrd="0" presId="urn:microsoft.com/office/officeart/2005/8/layout/process3"/>
    <dgm:cxn modelId="{0D4BD1A4-7BA5-4096-BEB8-50D061814CA7}" type="presOf" srcId="{5137D51C-BD80-4D7F-B03A-4D8F9CBF4B56}" destId="{DF97F494-B84A-40AE-80F2-2E95077083F3}" srcOrd="0" destOrd="3" presId="urn:microsoft.com/office/officeart/2005/8/layout/process3"/>
    <dgm:cxn modelId="{D04D4AFE-8008-4170-8F22-DCC4809BB2B6}" type="presOf" srcId="{6A14C0E1-A8CC-4763-8582-B308C2F7D266}" destId="{81DC3BA5-36EE-4846-A539-A59F1598DC4E}" srcOrd="0" destOrd="2" presId="urn:microsoft.com/office/officeart/2005/8/layout/process3"/>
    <dgm:cxn modelId="{8791FE25-C0D3-46BC-9909-8447536072EE}" type="presOf" srcId="{D5E8C8B0-5C46-411F-BD21-91952019F649}" destId="{D2E1589B-81AE-4B8B-92FA-8C5533678505}" srcOrd="0" destOrd="0" presId="urn:microsoft.com/office/officeart/2005/8/layout/process3"/>
    <dgm:cxn modelId="{37718F62-514D-4EAF-862C-8C79ECD02549}" srcId="{3EF90494-079C-472D-BE57-06F4147D98FE}" destId="{13149DD8-6FC3-42C8-BF5E-9589331A17BD}" srcOrd="0" destOrd="0" parTransId="{A66B3108-0455-438D-9DC1-D0A7DD4AF553}" sibTransId="{69812A83-1558-481E-BF37-F5AA61D5DBA2}"/>
    <dgm:cxn modelId="{CD95AF30-EA34-41D3-AA05-B8EDAC9B95A6}" srcId="{3EF90494-079C-472D-BE57-06F4147D98FE}" destId="{5137D51C-BD80-4D7F-B03A-4D8F9CBF4B56}" srcOrd="3" destOrd="0" parTransId="{E91C1346-135B-4F84-8502-D04E5D45572B}" sibTransId="{04988898-F4C5-4C92-A857-B4759815EC0D}"/>
    <dgm:cxn modelId="{4328CC33-EF3B-4D29-9EB6-BB1CEDD79AF2}" srcId="{3EF90494-079C-472D-BE57-06F4147D98FE}" destId="{167B1F32-4987-4011-991C-C9FFD775D010}" srcOrd="1" destOrd="0" parTransId="{4C8D1A99-5FFA-45A0-AD5E-E753C8571DE2}" sibTransId="{D00A5BD7-695F-4CDF-A8E5-EBA18E418BA4}"/>
    <dgm:cxn modelId="{2F343C83-B58B-477B-9420-31FE263EDF7D}" type="presOf" srcId="{AFEA1C81-6A57-43D6-A3DE-2376C3040116}" destId="{DF97F494-B84A-40AE-80F2-2E95077083F3}" srcOrd="0" destOrd="2" presId="urn:microsoft.com/office/officeart/2005/8/layout/process3"/>
    <dgm:cxn modelId="{E40F337D-74C8-45C1-910D-F5999CAD221B}" type="presParOf" srcId="{54E04B7E-E59B-4A05-90F2-3FEA23EF6D25}" destId="{A8D3E598-58BD-46AC-AED3-C0DA11C39A7F}" srcOrd="0" destOrd="0" presId="urn:microsoft.com/office/officeart/2005/8/layout/process3"/>
    <dgm:cxn modelId="{571F0D04-FD12-491B-BACD-9C7E8B22EE28}" type="presParOf" srcId="{A8D3E598-58BD-46AC-AED3-C0DA11C39A7F}" destId="{49AD47B8-85BE-40B7-919B-B99A1504E85C}" srcOrd="0" destOrd="0" presId="urn:microsoft.com/office/officeart/2005/8/layout/process3"/>
    <dgm:cxn modelId="{B67C7467-E7BC-4C6A-858F-490152912CBA}" type="presParOf" srcId="{A8D3E598-58BD-46AC-AED3-C0DA11C39A7F}" destId="{648930AB-9609-4EC4-A36E-58DFAD8F684F}" srcOrd="1" destOrd="0" presId="urn:microsoft.com/office/officeart/2005/8/layout/process3"/>
    <dgm:cxn modelId="{C8ACC80B-2DD7-4FFB-AAA5-4ABA4E3CE481}" type="presParOf" srcId="{A8D3E598-58BD-46AC-AED3-C0DA11C39A7F}" destId="{D2E1589B-81AE-4B8B-92FA-8C5533678505}" srcOrd="2" destOrd="0" presId="urn:microsoft.com/office/officeart/2005/8/layout/process3"/>
    <dgm:cxn modelId="{867FAC8A-6156-48BE-9D0A-7363229675B0}" type="presParOf" srcId="{54E04B7E-E59B-4A05-90F2-3FEA23EF6D25}" destId="{B1432093-B7C2-42FD-B06B-41A46B2949B8}" srcOrd="1" destOrd="0" presId="urn:microsoft.com/office/officeart/2005/8/layout/process3"/>
    <dgm:cxn modelId="{77E24BED-6294-493E-B120-D315E43C729C}" type="presParOf" srcId="{B1432093-B7C2-42FD-B06B-41A46B2949B8}" destId="{48CEFF0A-52D5-4707-AB45-5AB69357289F}" srcOrd="0" destOrd="0" presId="urn:microsoft.com/office/officeart/2005/8/layout/process3"/>
    <dgm:cxn modelId="{BEEA1D5F-1EE2-47E5-AF8F-AC1870162416}" type="presParOf" srcId="{54E04B7E-E59B-4A05-90F2-3FEA23EF6D25}" destId="{4E2E8041-C7EB-47C3-AF8B-D9E3D23D2298}" srcOrd="2" destOrd="0" presId="urn:microsoft.com/office/officeart/2005/8/layout/process3"/>
    <dgm:cxn modelId="{50EC752B-3023-4107-B89A-2622352498F4}" type="presParOf" srcId="{4E2E8041-C7EB-47C3-AF8B-D9E3D23D2298}" destId="{C0F75E39-7F8B-49EE-BEE8-2F430D1B4C99}" srcOrd="0" destOrd="0" presId="urn:microsoft.com/office/officeart/2005/8/layout/process3"/>
    <dgm:cxn modelId="{61EA3E28-82A0-400D-AB70-69F567B83203}" type="presParOf" srcId="{4E2E8041-C7EB-47C3-AF8B-D9E3D23D2298}" destId="{C561A59E-6F2C-412A-88E0-CAD1D432716C}" srcOrd="1" destOrd="0" presId="urn:microsoft.com/office/officeart/2005/8/layout/process3"/>
    <dgm:cxn modelId="{DE110C84-2662-4614-9780-75E94F2C4170}" type="presParOf" srcId="{4E2E8041-C7EB-47C3-AF8B-D9E3D23D2298}" destId="{DF97F494-B84A-40AE-80F2-2E95077083F3}" srcOrd="2" destOrd="0" presId="urn:microsoft.com/office/officeart/2005/8/layout/process3"/>
    <dgm:cxn modelId="{8D1FC063-35B6-48FD-BB72-E6B4BD7B539C}" type="presParOf" srcId="{54E04B7E-E59B-4A05-90F2-3FEA23EF6D25}" destId="{2037AC03-531D-413E-BE98-81BEBAAFFFDE}" srcOrd="3" destOrd="0" presId="urn:microsoft.com/office/officeart/2005/8/layout/process3"/>
    <dgm:cxn modelId="{D06B256C-E992-491F-BE40-EFA64975CE7C}" type="presParOf" srcId="{2037AC03-531D-413E-BE98-81BEBAAFFFDE}" destId="{9F49199D-6B5F-4B82-A1F9-66564AB407ED}" srcOrd="0" destOrd="0" presId="urn:microsoft.com/office/officeart/2005/8/layout/process3"/>
    <dgm:cxn modelId="{9A7CA8AF-3EEA-43E9-A7E6-458AD43E6BA4}" type="presParOf" srcId="{54E04B7E-E59B-4A05-90F2-3FEA23EF6D25}" destId="{C2DCA90A-F94F-4719-8290-534448AB737E}" srcOrd="4" destOrd="0" presId="urn:microsoft.com/office/officeart/2005/8/layout/process3"/>
    <dgm:cxn modelId="{24F6FA9C-EAD2-46FE-9BD3-B9F6EFFD0850}" type="presParOf" srcId="{C2DCA90A-F94F-4719-8290-534448AB737E}" destId="{08A30D11-002B-482A-905B-2F538FD259B1}" srcOrd="0" destOrd="0" presId="urn:microsoft.com/office/officeart/2005/8/layout/process3"/>
    <dgm:cxn modelId="{C9328DEB-ABFF-41B1-9CB4-8A329377FB9A}" type="presParOf" srcId="{C2DCA90A-F94F-4719-8290-534448AB737E}" destId="{AAA15C84-538D-41A4-B798-CD51690D78C8}" srcOrd="1" destOrd="0" presId="urn:microsoft.com/office/officeart/2005/8/layout/process3"/>
    <dgm:cxn modelId="{36155AB6-C154-4719-9050-5C4CCB423946}" type="presParOf" srcId="{C2DCA90A-F94F-4719-8290-534448AB737E}" destId="{81DC3BA5-36EE-4846-A539-A59F1598DC4E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0E41740-9306-42E2-82DA-3F2A7A1CBC71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2566F06-5D43-4ED9-A094-AA6A2412C3EB}">
      <dgm:prSet/>
      <dgm:spPr/>
      <dgm:t>
        <a:bodyPr/>
        <a:lstStyle/>
        <a:p>
          <a:pPr rtl="0"/>
          <a:r>
            <a:rPr lang="ru-RU" dirty="0" smtClean="0"/>
            <a:t> это виновно совершенное общественно опасное деяние, запрещенное Уголовным Кодексом под угрозой наказания.</a:t>
          </a:r>
          <a:endParaRPr lang="ru-RU" dirty="0"/>
        </a:p>
      </dgm:t>
    </dgm:pt>
    <dgm:pt modelId="{8D25394B-A60B-43F8-832D-8AE571F429AA}" type="parTrans" cxnId="{07F154A3-30DE-4A5E-8647-620A2BC9724D}">
      <dgm:prSet/>
      <dgm:spPr/>
      <dgm:t>
        <a:bodyPr/>
        <a:lstStyle/>
        <a:p>
          <a:endParaRPr lang="ru-RU"/>
        </a:p>
      </dgm:t>
    </dgm:pt>
    <dgm:pt modelId="{8BEE2967-8391-4050-82DD-7F3FE23155E0}" type="sibTrans" cxnId="{07F154A3-30DE-4A5E-8647-620A2BC9724D}">
      <dgm:prSet/>
      <dgm:spPr/>
      <dgm:t>
        <a:bodyPr/>
        <a:lstStyle/>
        <a:p>
          <a:endParaRPr lang="ru-RU"/>
        </a:p>
      </dgm:t>
    </dgm:pt>
    <dgm:pt modelId="{50CDBB8E-A6BF-4150-BD78-19C33F15B287}" type="pres">
      <dgm:prSet presAssocID="{10E41740-9306-42E2-82DA-3F2A7A1CBC7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106F320-F91D-44E6-AE7B-53F8A9C4EDC3}" type="pres">
      <dgm:prSet presAssocID="{42566F06-5D43-4ED9-A094-AA6A2412C3EB}" presName="parentText" presStyleLbl="node1" presStyleIdx="0" presStyleCnt="1" custScaleY="64050" custLinFactNeighborX="520" custLinFactNeighborY="2372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7F154A3-30DE-4A5E-8647-620A2BC9724D}" srcId="{10E41740-9306-42E2-82DA-3F2A7A1CBC71}" destId="{42566F06-5D43-4ED9-A094-AA6A2412C3EB}" srcOrd="0" destOrd="0" parTransId="{8D25394B-A60B-43F8-832D-8AE571F429AA}" sibTransId="{8BEE2967-8391-4050-82DD-7F3FE23155E0}"/>
    <dgm:cxn modelId="{62163C35-7CB2-4191-8852-17D26DB26353}" type="presOf" srcId="{10E41740-9306-42E2-82DA-3F2A7A1CBC71}" destId="{50CDBB8E-A6BF-4150-BD78-19C33F15B287}" srcOrd="0" destOrd="0" presId="urn:microsoft.com/office/officeart/2005/8/layout/vList2"/>
    <dgm:cxn modelId="{9639B5C5-B433-4BAC-83F6-9EB3B6BC14E3}" type="presOf" srcId="{42566F06-5D43-4ED9-A094-AA6A2412C3EB}" destId="{A106F320-F91D-44E6-AE7B-53F8A9C4EDC3}" srcOrd="0" destOrd="0" presId="urn:microsoft.com/office/officeart/2005/8/layout/vList2"/>
    <dgm:cxn modelId="{427F70AE-1E52-4477-A10B-38651FA42BB0}" type="presParOf" srcId="{50CDBB8E-A6BF-4150-BD78-19C33F15B287}" destId="{A106F320-F91D-44E6-AE7B-53F8A9C4EDC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DAB13AB-E885-4E2F-AE10-CEBCD8608811}" type="doc">
      <dgm:prSet loTypeId="urn:microsoft.com/office/officeart/2005/8/layout/vList6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775C936-6203-4430-9E46-4F9BCD73A196}">
      <dgm:prSet custT="1"/>
      <dgm:spPr/>
      <dgm:t>
        <a:bodyPr/>
        <a:lstStyle/>
        <a:p>
          <a:pPr rtl="0"/>
          <a:r>
            <a:rPr lang="ru-RU" sz="1600" b="1" dirty="0" smtClean="0"/>
            <a:t>ПРЕСТУПЛЕНИЯ НЕБОЛЬШОЙ ТЯЖЕСТИ</a:t>
          </a:r>
          <a:endParaRPr lang="ru-RU" sz="1600" b="1" dirty="0"/>
        </a:p>
      </dgm:t>
    </dgm:pt>
    <dgm:pt modelId="{8F1684FF-0CAA-45E9-AB8E-95B8D0F2D883}" type="parTrans" cxnId="{7688D35B-8B46-48B2-928C-A33BBA721EDB}">
      <dgm:prSet/>
      <dgm:spPr/>
      <dgm:t>
        <a:bodyPr/>
        <a:lstStyle/>
        <a:p>
          <a:endParaRPr lang="ru-RU"/>
        </a:p>
      </dgm:t>
    </dgm:pt>
    <dgm:pt modelId="{A927318F-7158-4AFE-BE47-DF3AD943ED75}" type="sibTrans" cxnId="{7688D35B-8B46-48B2-928C-A33BBA721EDB}">
      <dgm:prSet/>
      <dgm:spPr/>
      <dgm:t>
        <a:bodyPr/>
        <a:lstStyle/>
        <a:p>
          <a:endParaRPr lang="ru-RU"/>
        </a:p>
      </dgm:t>
    </dgm:pt>
    <dgm:pt modelId="{0E019F9F-8B0E-43C1-90CC-2AC5BDB01279}">
      <dgm:prSet custT="1"/>
      <dgm:spPr/>
      <dgm:t>
        <a:bodyPr/>
        <a:lstStyle/>
        <a:p>
          <a:pPr rtl="0"/>
          <a:r>
            <a:rPr lang="ru-RU" sz="1600" b="1" dirty="0" smtClean="0"/>
            <a:t>ПРЕСТУПЛЕНИЯ СРЕДНЕЙ ТЯЖЕСТИ</a:t>
          </a:r>
          <a:endParaRPr lang="ru-RU" sz="1600" b="1" dirty="0"/>
        </a:p>
      </dgm:t>
    </dgm:pt>
    <dgm:pt modelId="{C266E701-733D-40F6-AAE3-8FE870801F88}" type="parTrans" cxnId="{CAE69008-68AC-4DEF-8E17-751A84D858A2}">
      <dgm:prSet/>
      <dgm:spPr/>
      <dgm:t>
        <a:bodyPr/>
        <a:lstStyle/>
        <a:p>
          <a:endParaRPr lang="ru-RU"/>
        </a:p>
      </dgm:t>
    </dgm:pt>
    <dgm:pt modelId="{D38AB281-B564-4503-85A8-FF7C1F277E99}" type="sibTrans" cxnId="{CAE69008-68AC-4DEF-8E17-751A84D858A2}">
      <dgm:prSet/>
      <dgm:spPr/>
      <dgm:t>
        <a:bodyPr/>
        <a:lstStyle/>
        <a:p>
          <a:endParaRPr lang="ru-RU"/>
        </a:p>
      </dgm:t>
    </dgm:pt>
    <dgm:pt modelId="{295CD76E-040E-47BD-BD1C-B47A6052A1F1}">
      <dgm:prSet custT="1"/>
      <dgm:spPr/>
      <dgm:t>
        <a:bodyPr/>
        <a:lstStyle/>
        <a:p>
          <a:pPr rtl="0"/>
          <a:r>
            <a:rPr lang="ru-RU" sz="1600" b="1" dirty="0" smtClean="0"/>
            <a:t>ТЯЖКИЕ ПРЕСТУПЛЕНИЯ</a:t>
          </a:r>
          <a:endParaRPr lang="ru-RU" sz="1600" b="1" dirty="0"/>
        </a:p>
      </dgm:t>
    </dgm:pt>
    <dgm:pt modelId="{7CD37071-C5DB-455F-A0FB-66301B666850}" type="parTrans" cxnId="{568D8BBC-A91F-4C76-9A6E-D348ABF1DD22}">
      <dgm:prSet/>
      <dgm:spPr/>
      <dgm:t>
        <a:bodyPr/>
        <a:lstStyle/>
        <a:p>
          <a:endParaRPr lang="ru-RU"/>
        </a:p>
      </dgm:t>
    </dgm:pt>
    <dgm:pt modelId="{712C6AB3-FABC-4712-8A64-DEEF0BA11066}" type="sibTrans" cxnId="{568D8BBC-A91F-4C76-9A6E-D348ABF1DD22}">
      <dgm:prSet/>
      <dgm:spPr/>
      <dgm:t>
        <a:bodyPr/>
        <a:lstStyle/>
        <a:p>
          <a:endParaRPr lang="ru-RU"/>
        </a:p>
      </dgm:t>
    </dgm:pt>
    <dgm:pt modelId="{C1364BEF-E4A9-4FA3-B7D9-4993ABADAB2B}">
      <dgm:prSet custT="1"/>
      <dgm:spPr/>
      <dgm:t>
        <a:bodyPr/>
        <a:lstStyle/>
        <a:p>
          <a:pPr rtl="0"/>
          <a:r>
            <a:rPr lang="ru-RU" sz="1600" b="1" dirty="0" smtClean="0"/>
            <a:t>ОСОБО ТЯЖКИЕ ПРЕСТУПЛЕНИЯ</a:t>
          </a:r>
          <a:endParaRPr lang="ru-RU" sz="1600" b="1" dirty="0"/>
        </a:p>
      </dgm:t>
    </dgm:pt>
    <dgm:pt modelId="{24353286-4DF9-4035-810A-E8861142FE51}" type="parTrans" cxnId="{BE2E201A-9A13-4FEE-9E28-32A86156C1FC}">
      <dgm:prSet/>
      <dgm:spPr/>
      <dgm:t>
        <a:bodyPr/>
        <a:lstStyle/>
        <a:p>
          <a:endParaRPr lang="ru-RU"/>
        </a:p>
      </dgm:t>
    </dgm:pt>
    <dgm:pt modelId="{36DE1C5E-7D27-44EC-B7E3-DAE453830A43}" type="sibTrans" cxnId="{BE2E201A-9A13-4FEE-9E28-32A86156C1FC}">
      <dgm:prSet/>
      <dgm:spPr/>
      <dgm:t>
        <a:bodyPr/>
        <a:lstStyle/>
        <a:p>
          <a:endParaRPr lang="ru-RU"/>
        </a:p>
      </dgm:t>
    </dgm:pt>
    <dgm:pt modelId="{6A10D348-7E31-4721-9BC2-866E022E570E}">
      <dgm:prSet/>
      <dgm:spPr/>
      <dgm:t>
        <a:bodyPr/>
        <a:lstStyle/>
        <a:p>
          <a:r>
            <a:rPr lang="ru-RU" b="1" smtClean="0"/>
            <a:t>НАКАЗАНИЕ СРОКОМ НЕ БОЛЕЕ 2 ЛЕТ</a:t>
          </a:r>
          <a:endParaRPr lang="ru-RU" b="1" dirty="0"/>
        </a:p>
      </dgm:t>
    </dgm:pt>
    <dgm:pt modelId="{84039E54-79B6-4A83-BA28-320554ADA5AF}" type="parTrans" cxnId="{2DAD719E-077F-46A1-902C-305C8C32700F}">
      <dgm:prSet/>
      <dgm:spPr/>
      <dgm:t>
        <a:bodyPr/>
        <a:lstStyle/>
        <a:p>
          <a:endParaRPr lang="ru-RU"/>
        </a:p>
      </dgm:t>
    </dgm:pt>
    <dgm:pt modelId="{51B2C7D5-C314-4EB6-AB90-8C586907623A}" type="sibTrans" cxnId="{2DAD719E-077F-46A1-902C-305C8C32700F}">
      <dgm:prSet/>
      <dgm:spPr/>
      <dgm:t>
        <a:bodyPr/>
        <a:lstStyle/>
        <a:p>
          <a:endParaRPr lang="ru-RU"/>
        </a:p>
      </dgm:t>
    </dgm:pt>
    <dgm:pt modelId="{105F55BC-5C49-4199-9F9F-057ACD6E8FD7}">
      <dgm:prSet/>
      <dgm:spPr/>
      <dgm:t>
        <a:bodyPr/>
        <a:lstStyle/>
        <a:p>
          <a:r>
            <a:rPr lang="ru-RU" b="1" dirty="0" smtClean="0"/>
            <a:t>СРОК НАКАЗАНИЯ НЕ БОЛЕЕ 5 ЛЕТ</a:t>
          </a:r>
          <a:endParaRPr lang="ru-RU" b="1" dirty="0"/>
        </a:p>
      </dgm:t>
    </dgm:pt>
    <dgm:pt modelId="{6672AAA4-D663-4214-9E5A-A1089C576A98}" type="parTrans" cxnId="{A38F6280-C99A-4912-ACCB-218474C730EE}">
      <dgm:prSet/>
      <dgm:spPr/>
      <dgm:t>
        <a:bodyPr/>
        <a:lstStyle/>
        <a:p>
          <a:endParaRPr lang="ru-RU"/>
        </a:p>
      </dgm:t>
    </dgm:pt>
    <dgm:pt modelId="{AE58618D-426E-4BEE-A11E-76A266CF41E3}" type="sibTrans" cxnId="{A38F6280-C99A-4912-ACCB-218474C730EE}">
      <dgm:prSet/>
      <dgm:spPr/>
      <dgm:t>
        <a:bodyPr/>
        <a:lstStyle/>
        <a:p>
          <a:endParaRPr lang="ru-RU"/>
        </a:p>
      </dgm:t>
    </dgm:pt>
    <dgm:pt modelId="{F5F0C1D0-FB71-4041-9969-52B6568E1E8C}">
      <dgm:prSet/>
      <dgm:spPr/>
      <dgm:t>
        <a:bodyPr/>
        <a:lstStyle/>
        <a:p>
          <a:r>
            <a:rPr lang="ru-RU" b="1" smtClean="0"/>
            <a:t>НЕ БОЛЕЕ 10 ЛЕТ</a:t>
          </a:r>
          <a:endParaRPr lang="ru-RU" b="1" dirty="0"/>
        </a:p>
      </dgm:t>
    </dgm:pt>
    <dgm:pt modelId="{D2BFC2BB-15FE-41E3-982A-548F1438F289}" type="parTrans" cxnId="{A61C8C0C-982A-44FE-B728-1E0D4D201BD9}">
      <dgm:prSet/>
      <dgm:spPr/>
      <dgm:t>
        <a:bodyPr/>
        <a:lstStyle/>
        <a:p>
          <a:endParaRPr lang="ru-RU"/>
        </a:p>
      </dgm:t>
    </dgm:pt>
    <dgm:pt modelId="{7A88C4C4-421A-4473-B9C9-4684F0F8D1ED}" type="sibTrans" cxnId="{A61C8C0C-982A-44FE-B728-1E0D4D201BD9}">
      <dgm:prSet/>
      <dgm:spPr/>
      <dgm:t>
        <a:bodyPr/>
        <a:lstStyle/>
        <a:p>
          <a:endParaRPr lang="ru-RU"/>
        </a:p>
      </dgm:t>
    </dgm:pt>
    <dgm:pt modelId="{CACD3104-861C-47B1-B9D7-DB4C8A44E3B1}">
      <dgm:prSet/>
      <dgm:spPr/>
      <dgm:t>
        <a:bodyPr/>
        <a:lstStyle/>
        <a:p>
          <a:r>
            <a:rPr lang="ru-RU" b="1" smtClean="0"/>
            <a:t>СВЫШЕ 10 ЛЕТ ИЛИ БОЛЕЕ СТРОГОЕ</a:t>
          </a:r>
          <a:endParaRPr lang="ru-RU" b="1" dirty="0"/>
        </a:p>
      </dgm:t>
    </dgm:pt>
    <dgm:pt modelId="{D70A068E-7617-42D6-A093-71209964A29E}" type="parTrans" cxnId="{1954375C-FED7-43E7-A327-67D7976D981A}">
      <dgm:prSet/>
      <dgm:spPr/>
      <dgm:t>
        <a:bodyPr/>
        <a:lstStyle/>
        <a:p>
          <a:endParaRPr lang="ru-RU"/>
        </a:p>
      </dgm:t>
    </dgm:pt>
    <dgm:pt modelId="{C549F332-BCE0-4174-BCA8-AB42F32AA147}" type="sibTrans" cxnId="{1954375C-FED7-43E7-A327-67D7976D981A}">
      <dgm:prSet/>
      <dgm:spPr/>
      <dgm:t>
        <a:bodyPr/>
        <a:lstStyle/>
        <a:p>
          <a:endParaRPr lang="ru-RU"/>
        </a:p>
      </dgm:t>
    </dgm:pt>
    <dgm:pt modelId="{4D0B8789-F99D-4D12-948E-ED85E749BC74}" type="pres">
      <dgm:prSet presAssocID="{BDAB13AB-E885-4E2F-AE10-CEBCD860881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EDC50FE-9B06-40D7-9BB6-7BD37E74702B}" type="pres">
      <dgm:prSet presAssocID="{A775C936-6203-4430-9E46-4F9BCD73A196}" presName="linNode" presStyleCnt="0"/>
      <dgm:spPr/>
    </dgm:pt>
    <dgm:pt modelId="{EA036627-A495-40F9-A055-92CFFEA398D8}" type="pres">
      <dgm:prSet presAssocID="{A775C936-6203-4430-9E46-4F9BCD73A196}" presName="parent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F639F0-EAA6-4A3F-9E1E-56958CC0AA59}" type="pres">
      <dgm:prSet presAssocID="{A775C936-6203-4430-9E46-4F9BCD73A196}" presName="childShp" presStyleLbl="bgAccFollowNode1" presStyleIdx="0" presStyleCnt="4" custLinFactNeighborX="-1042" custLinFactNeighborY="39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40CDD3-3917-4EC2-A001-6F7C2AE81FB1}" type="pres">
      <dgm:prSet presAssocID="{A927318F-7158-4AFE-BE47-DF3AD943ED75}" presName="spacing" presStyleCnt="0"/>
      <dgm:spPr/>
    </dgm:pt>
    <dgm:pt modelId="{592C39C7-E405-4AA6-B493-41166FAAC035}" type="pres">
      <dgm:prSet presAssocID="{0E019F9F-8B0E-43C1-90CC-2AC5BDB01279}" presName="linNode" presStyleCnt="0"/>
      <dgm:spPr/>
    </dgm:pt>
    <dgm:pt modelId="{44C7E98F-4871-405A-B3AA-99D0BF3FD88E}" type="pres">
      <dgm:prSet presAssocID="{0E019F9F-8B0E-43C1-90CC-2AC5BDB01279}" presName="parent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EF9FB4-FC14-43D1-AEBA-2FB99B47E9AE}" type="pres">
      <dgm:prSet presAssocID="{0E019F9F-8B0E-43C1-90CC-2AC5BDB01279}" presName="childShp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5BBEBD-1645-47AB-BB63-0A79A96E6AE1}" type="pres">
      <dgm:prSet presAssocID="{D38AB281-B564-4503-85A8-FF7C1F277E99}" presName="spacing" presStyleCnt="0"/>
      <dgm:spPr/>
    </dgm:pt>
    <dgm:pt modelId="{A9307F5B-253E-43A6-BA04-223C4FD1EA97}" type="pres">
      <dgm:prSet presAssocID="{295CD76E-040E-47BD-BD1C-B47A6052A1F1}" presName="linNode" presStyleCnt="0"/>
      <dgm:spPr/>
    </dgm:pt>
    <dgm:pt modelId="{B4783F11-AA0F-4BC8-A781-E998758D2E88}" type="pres">
      <dgm:prSet presAssocID="{295CD76E-040E-47BD-BD1C-B47A6052A1F1}" presName="parent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067716-CCC8-4A85-AB69-983F77629006}" type="pres">
      <dgm:prSet presAssocID="{295CD76E-040E-47BD-BD1C-B47A6052A1F1}" presName="childShp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6907C8-29E8-41AE-A0F4-EE8C7B6AE931}" type="pres">
      <dgm:prSet presAssocID="{712C6AB3-FABC-4712-8A64-DEEF0BA11066}" presName="spacing" presStyleCnt="0"/>
      <dgm:spPr/>
    </dgm:pt>
    <dgm:pt modelId="{5BFF8141-1DBE-4806-98BA-CFD3A9D01183}" type="pres">
      <dgm:prSet presAssocID="{C1364BEF-E4A9-4FA3-B7D9-4993ABADAB2B}" presName="linNode" presStyleCnt="0"/>
      <dgm:spPr/>
    </dgm:pt>
    <dgm:pt modelId="{2E4143B6-2C2F-49F0-8C45-96E0494CD169}" type="pres">
      <dgm:prSet presAssocID="{C1364BEF-E4A9-4FA3-B7D9-4993ABADAB2B}" presName="parentShp" presStyleLbl="node1" presStyleIdx="3" presStyleCnt="4" custLinFactNeighborX="-579" custLinFactNeighborY="-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53BAB6-7D6D-4A8C-8379-B072D0ED6463}" type="pres">
      <dgm:prSet presAssocID="{C1364BEF-E4A9-4FA3-B7D9-4993ABADAB2B}" presName="childShp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AE69008-68AC-4DEF-8E17-751A84D858A2}" srcId="{BDAB13AB-E885-4E2F-AE10-CEBCD8608811}" destId="{0E019F9F-8B0E-43C1-90CC-2AC5BDB01279}" srcOrd="1" destOrd="0" parTransId="{C266E701-733D-40F6-AAE3-8FE870801F88}" sibTransId="{D38AB281-B564-4503-85A8-FF7C1F277E99}"/>
    <dgm:cxn modelId="{38EA9AA6-48D5-4477-89EA-9F541B7BB7A2}" type="presOf" srcId="{BDAB13AB-E885-4E2F-AE10-CEBCD8608811}" destId="{4D0B8789-F99D-4D12-948E-ED85E749BC74}" srcOrd="0" destOrd="0" presId="urn:microsoft.com/office/officeart/2005/8/layout/vList6"/>
    <dgm:cxn modelId="{7FC8F88A-7AE9-4431-90A0-8F4975D98699}" type="presOf" srcId="{105F55BC-5C49-4199-9F9F-057ACD6E8FD7}" destId="{AAEF9FB4-FC14-43D1-AEBA-2FB99B47E9AE}" srcOrd="0" destOrd="0" presId="urn:microsoft.com/office/officeart/2005/8/layout/vList6"/>
    <dgm:cxn modelId="{1954375C-FED7-43E7-A327-67D7976D981A}" srcId="{C1364BEF-E4A9-4FA3-B7D9-4993ABADAB2B}" destId="{CACD3104-861C-47B1-B9D7-DB4C8A44E3B1}" srcOrd="0" destOrd="0" parTransId="{D70A068E-7617-42D6-A093-71209964A29E}" sibTransId="{C549F332-BCE0-4174-BCA8-AB42F32AA147}"/>
    <dgm:cxn modelId="{3DC478D6-E289-4F37-A5D4-6117AF4D4E43}" type="presOf" srcId="{0E019F9F-8B0E-43C1-90CC-2AC5BDB01279}" destId="{44C7E98F-4871-405A-B3AA-99D0BF3FD88E}" srcOrd="0" destOrd="0" presId="urn:microsoft.com/office/officeart/2005/8/layout/vList6"/>
    <dgm:cxn modelId="{A38F6280-C99A-4912-ACCB-218474C730EE}" srcId="{0E019F9F-8B0E-43C1-90CC-2AC5BDB01279}" destId="{105F55BC-5C49-4199-9F9F-057ACD6E8FD7}" srcOrd="0" destOrd="0" parTransId="{6672AAA4-D663-4214-9E5A-A1089C576A98}" sibTransId="{AE58618D-426E-4BEE-A11E-76A266CF41E3}"/>
    <dgm:cxn modelId="{7688D35B-8B46-48B2-928C-A33BBA721EDB}" srcId="{BDAB13AB-E885-4E2F-AE10-CEBCD8608811}" destId="{A775C936-6203-4430-9E46-4F9BCD73A196}" srcOrd="0" destOrd="0" parTransId="{8F1684FF-0CAA-45E9-AB8E-95B8D0F2D883}" sibTransId="{A927318F-7158-4AFE-BE47-DF3AD943ED75}"/>
    <dgm:cxn modelId="{A61C8C0C-982A-44FE-B728-1E0D4D201BD9}" srcId="{295CD76E-040E-47BD-BD1C-B47A6052A1F1}" destId="{F5F0C1D0-FB71-4041-9969-52B6568E1E8C}" srcOrd="0" destOrd="0" parTransId="{D2BFC2BB-15FE-41E3-982A-548F1438F289}" sibTransId="{7A88C4C4-421A-4473-B9C9-4684F0F8D1ED}"/>
    <dgm:cxn modelId="{C55BBF09-0E84-40E1-80E9-091A11F4617E}" type="presOf" srcId="{295CD76E-040E-47BD-BD1C-B47A6052A1F1}" destId="{B4783F11-AA0F-4BC8-A781-E998758D2E88}" srcOrd="0" destOrd="0" presId="urn:microsoft.com/office/officeart/2005/8/layout/vList6"/>
    <dgm:cxn modelId="{548C6D73-98CC-4F99-B21D-BE0DB1BCFA62}" type="presOf" srcId="{CACD3104-861C-47B1-B9D7-DB4C8A44E3B1}" destId="{B953BAB6-7D6D-4A8C-8379-B072D0ED6463}" srcOrd="0" destOrd="0" presId="urn:microsoft.com/office/officeart/2005/8/layout/vList6"/>
    <dgm:cxn modelId="{8FE9AEFC-4DD4-4BF4-A758-34F3C9EF8DBE}" type="presOf" srcId="{C1364BEF-E4A9-4FA3-B7D9-4993ABADAB2B}" destId="{2E4143B6-2C2F-49F0-8C45-96E0494CD169}" srcOrd="0" destOrd="0" presId="urn:microsoft.com/office/officeart/2005/8/layout/vList6"/>
    <dgm:cxn modelId="{6C9E2D85-DABC-4493-9C47-8FDED4BBF299}" type="presOf" srcId="{A775C936-6203-4430-9E46-4F9BCD73A196}" destId="{EA036627-A495-40F9-A055-92CFFEA398D8}" srcOrd="0" destOrd="0" presId="urn:microsoft.com/office/officeart/2005/8/layout/vList6"/>
    <dgm:cxn modelId="{E7AA0266-50C1-4092-B243-9904D8CE614F}" type="presOf" srcId="{6A10D348-7E31-4721-9BC2-866E022E570E}" destId="{18F639F0-EAA6-4A3F-9E1E-56958CC0AA59}" srcOrd="0" destOrd="0" presId="urn:microsoft.com/office/officeart/2005/8/layout/vList6"/>
    <dgm:cxn modelId="{BE2E201A-9A13-4FEE-9E28-32A86156C1FC}" srcId="{BDAB13AB-E885-4E2F-AE10-CEBCD8608811}" destId="{C1364BEF-E4A9-4FA3-B7D9-4993ABADAB2B}" srcOrd="3" destOrd="0" parTransId="{24353286-4DF9-4035-810A-E8861142FE51}" sibTransId="{36DE1C5E-7D27-44EC-B7E3-DAE453830A43}"/>
    <dgm:cxn modelId="{BBD09CE3-D75A-4832-9EEE-E69325D76A0A}" type="presOf" srcId="{F5F0C1D0-FB71-4041-9969-52B6568E1E8C}" destId="{FE067716-CCC8-4A85-AB69-983F77629006}" srcOrd="0" destOrd="0" presId="urn:microsoft.com/office/officeart/2005/8/layout/vList6"/>
    <dgm:cxn modelId="{2DAD719E-077F-46A1-902C-305C8C32700F}" srcId="{A775C936-6203-4430-9E46-4F9BCD73A196}" destId="{6A10D348-7E31-4721-9BC2-866E022E570E}" srcOrd="0" destOrd="0" parTransId="{84039E54-79B6-4A83-BA28-320554ADA5AF}" sibTransId="{51B2C7D5-C314-4EB6-AB90-8C586907623A}"/>
    <dgm:cxn modelId="{568D8BBC-A91F-4C76-9A6E-D348ABF1DD22}" srcId="{BDAB13AB-E885-4E2F-AE10-CEBCD8608811}" destId="{295CD76E-040E-47BD-BD1C-B47A6052A1F1}" srcOrd="2" destOrd="0" parTransId="{7CD37071-C5DB-455F-A0FB-66301B666850}" sibTransId="{712C6AB3-FABC-4712-8A64-DEEF0BA11066}"/>
    <dgm:cxn modelId="{79D285CC-309D-4630-8A96-CE288D51A66A}" type="presParOf" srcId="{4D0B8789-F99D-4D12-948E-ED85E749BC74}" destId="{8EDC50FE-9B06-40D7-9BB6-7BD37E74702B}" srcOrd="0" destOrd="0" presId="urn:microsoft.com/office/officeart/2005/8/layout/vList6"/>
    <dgm:cxn modelId="{1F1AFEF0-45ED-4B2D-B3A0-03D4E7F78FEA}" type="presParOf" srcId="{8EDC50FE-9B06-40D7-9BB6-7BD37E74702B}" destId="{EA036627-A495-40F9-A055-92CFFEA398D8}" srcOrd="0" destOrd="0" presId="urn:microsoft.com/office/officeart/2005/8/layout/vList6"/>
    <dgm:cxn modelId="{6657642B-8832-49BA-9FE4-EF3A4E0E101C}" type="presParOf" srcId="{8EDC50FE-9B06-40D7-9BB6-7BD37E74702B}" destId="{18F639F0-EAA6-4A3F-9E1E-56958CC0AA59}" srcOrd="1" destOrd="0" presId="urn:microsoft.com/office/officeart/2005/8/layout/vList6"/>
    <dgm:cxn modelId="{1631AC09-FEF9-46AD-883F-39C5DFE90503}" type="presParOf" srcId="{4D0B8789-F99D-4D12-948E-ED85E749BC74}" destId="{4640CDD3-3917-4EC2-A001-6F7C2AE81FB1}" srcOrd="1" destOrd="0" presId="urn:microsoft.com/office/officeart/2005/8/layout/vList6"/>
    <dgm:cxn modelId="{7FE581E9-59FD-454D-ADF2-25ECE00BC2EC}" type="presParOf" srcId="{4D0B8789-F99D-4D12-948E-ED85E749BC74}" destId="{592C39C7-E405-4AA6-B493-41166FAAC035}" srcOrd="2" destOrd="0" presId="urn:microsoft.com/office/officeart/2005/8/layout/vList6"/>
    <dgm:cxn modelId="{CF2E83EA-8096-482A-B9AA-8F2BDC3A879F}" type="presParOf" srcId="{592C39C7-E405-4AA6-B493-41166FAAC035}" destId="{44C7E98F-4871-405A-B3AA-99D0BF3FD88E}" srcOrd="0" destOrd="0" presId="urn:microsoft.com/office/officeart/2005/8/layout/vList6"/>
    <dgm:cxn modelId="{839C3739-7028-4D17-B3E3-CC7EC828E3F2}" type="presParOf" srcId="{592C39C7-E405-4AA6-B493-41166FAAC035}" destId="{AAEF9FB4-FC14-43D1-AEBA-2FB99B47E9AE}" srcOrd="1" destOrd="0" presId="urn:microsoft.com/office/officeart/2005/8/layout/vList6"/>
    <dgm:cxn modelId="{50AE96B4-17F0-46A1-B289-426E6419ED41}" type="presParOf" srcId="{4D0B8789-F99D-4D12-948E-ED85E749BC74}" destId="{825BBEBD-1645-47AB-BB63-0A79A96E6AE1}" srcOrd="3" destOrd="0" presId="urn:microsoft.com/office/officeart/2005/8/layout/vList6"/>
    <dgm:cxn modelId="{656BB58D-3B73-4FED-92B0-A8F81A5814B9}" type="presParOf" srcId="{4D0B8789-F99D-4D12-948E-ED85E749BC74}" destId="{A9307F5B-253E-43A6-BA04-223C4FD1EA97}" srcOrd="4" destOrd="0" presId="urn:microsoft.com/office/officeart/2005/8/layout/vList6"/>
    <dgm:cxn modelId="{2439E51A-0779-4C61-AC08-34A134FEEBDA}" type="presParOf" srcId="{A9307F5B-253E-43A6-BA04-223C4FD1EA97}" destId="{B4783F11-AA0F-4BC8-A781-E998758D2E88}" srcOrd="0" destOrd="0" presId="urn:microsoft.com/office/officeart/2005/8/layout/vList6"/>
    <dgm:cxn modelId="{A26A9DBC-DF56-4C40-B777-A177E325FBBD}" type="presParOf" srcId="{A9307F5B-253E-43A6-BA04-223C4FD1EA97}" destId="{FE067716-CCC8-4A85-AB69-983F77629006}" srcOrd="1" destOrd="0" presId="urn:microsoft.com/office/officeart/2005/8/layout/vList6"/>
    <dgm:cxn modelId="{6016BD28-A8FD-4E1D-85C1-6F1D9DAB9303}" type="presParOf" srcId="{4D0B8789-F99D-4D12-948E-ED85E749BC74}" destId="{616907C8-29E8-41AE-A0F4-EE8C7B6AE931}" srcOrd="5" destOrd="0" presId="urn:microsoft.com/office/officeart/2005/8/layout/vList6"/>
    <dgm:cxn modelId="{FE8F4D6E-0869-4815-9D61-7347FF8F7F9F}" type="presParOf" srcId="{4D0B8789-F99D-4D12-948E-ED85E749BC74}" destId="{5BFF8141-1DBE-4806-98BA-CFD3A9D01183}" srcOrd="6" destOrd="0" presId="urn:microsoft.com/office/officeart/2005/8/layout/vList6"/>
    <dgm:cxn modelId="{27EB483B-0C94-41CA-836A-17DA5B12B39B}" type="presParOf" srcId="{5BFF8141-1DBE-4806-98BA-CFD3A9D01183}" destId="{2E4143B6-2C2F-49F0-8C45-96E0494CD169}" srcOrd="0" destOrd="0" presId="urn:microsoft.com/office/officeart/2005/8/layout/vList6"/>
    <dgm:cxn modelId="{D6013C16-40B9-4E79-869C-CEC9A33FFA9E}" type="presParOf" srcId="{5BFF8141-1DBE-4806-98BA-CFD3A9D01183}" destId="{B953BAB6-7D6D-4A8C-8379-B072D0ED646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DEAD639-3E94-4D41-8D0B-B9D5143C42C0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806BF61-BD76-4B3A-8A03-DFABCFC40176}">
      <dgm:prSet/>
      <dgm:spPr/>
      <dgm:t>
        <a:bodyPr/>
        <a:lstStyle/>
        <a:p>
          <a:pPr rtl="0"/>
          <a:r>
            <a:rPr lang="ru-RU" dirty="0" smtClean="0"/>
            <a:t>Штраф </a:t>
          </a:r>
          <a:endParaRPr lang="ru-RU" dirty="0"/>
        </a:p>
      </dgm:t>
    </dgm:pt>
    <dgm:pt modelId="{A190A234-60E5-4441-A04B-41048C22233A}" type="parTrans" cxnId="{D2A2D1B4-A857-451F-9139-15EFFE57D45E}">
      <dgm:prSet/>
      <dgm:spPr/>
      <dgm:t>
        <a:bodyPr/>
        <a:lstStyle/>
        <a:p>
          <a:endParaRPr lang="ru-RU"/>
        </a:p>
      </dgm:t>
    </dgm:pt>
    <dgm:pt modelId="{C923B406-2A87-4CE7-8D54-4187B9397A8F}" type="sibTrans" cxnId="{D2A2D1B4-A857-451F-9139-15EFFE57D45E}">
      <dgm:prSet/>
      <dgm:spPr/>
      <dgm:t>
        <a:bodyPr/>
        <a:lstStyle/>
        <a:p>
          <a:endParaRPr lang="ru-RU"/>
        </a:p>
      </dgm:t>
    </dgm:pt>
    <dgm:pt modelId="{655281F5-1249-44DA-A17F-398EFDE9BBBA}">
      <dgm:prSet/>
      <dgm:spPr/>
      <dgm:t>
        <a:bodyPr/>
        <a:lstStyle/>
        <a:p>
          <a:pPr rtl="0"/>
          <a:r>
            <a:rPr lang="ru-RU" dirty="0" smtClean="0"/>
            <a:t>Обязательные работы </a:t>
          </a:r>
          <a:endParaRPr lang="ru-RU" dirty="0"/>
        </a:p>
      </dgm:t>
    </dgm:pt>
    <dgm:pt modelId="{1D059F3E-7C3E-4C0E-B5A0-01B7EE3D70A8}" type="parTrans" cxnId="{B037AF21-B36D-444F-A61B-68FE094F0241}">
      <dgm:prSet/>
      <dgm:spPr/>
      <dgm:t>
        <a:bodyPr/>
        <a:lstStyle/>
        <a:p>
          <a:endParaRPr lang="ru-RU"/>
        </a:p>
      </dgm:t>
    </dgm:pt>
    <dgm:pt modelId="{59D67BAA-5E16-4E5E-9AE4-B78061464012}" type="sibTrans" cxnId="{B037AF21-B36D-444F-A61B-68FE094F0241}">
      <dgm:prSet/>
      <dgm:spPr/>
      <dgm:t>
        <a:bodyPr/>
        <a:lstStyle/>
        <a:p>
          <a:endParaRPr lang="ru-RU"/>
        </a:p>
      </dgm:t>
    </dgm:pt>
    <dgm:pt modelId="{68E6B60E-8D11-4FE5-9430-7EE423951901}">
      <dgm:prSet/>
      <dgm:spPr/>
      <dgm:t>
        <a:bodyPr/>
        <a:lstStyle/>
        <a:p>
          <a:pPr rtl="0"/>
          <a:r>
            <a:rPr lang="ru-RU" dirty="0" smtClean="0"/>
            <a:t>Исправительные работы  </a:t>
          </a:r>
          <a:endParaRPr lang="ru-RU" dirty="0"/>
        </a:p>
      </dgm:t>
    </dgm:pt>
    <dgm:pt modelId="{53DEF7B0-752D-4ACB-B08A-06BF42268022}" type="parTrans" cxnId="{55B24AA5-EB6F-4FDB-A009-3D1F03EB226E}">
      <dgm:prSet/>
      <dgm:spPr/>
      <dgm:t>
        <a:bodyPr/>
        <a:lstStyle/>
        <a:p>
          <a:endParaRPr lang="ru-RU"/>
        </a:p>
      </dgm:t>
    </dgm:pt>
    <dgm:pt modelId="{A1328980-11AB-4A98-AB61-50C29A5DCABE}" type="sibTrans" cxnId="{55B24AA5-EB6F-4FDB-A009-3D1F03EB226E}">
      <dgm:prSet/>
      <dgm:spPr/>
      <dgm:t>
        <a:bodyPr/>
        <a:lstStyle/>
        <a:p>
          <a:endParaRPr lang="ru-RU"/>
        </a:p>
      </dgm:t>
    </dgm:pt>
    <dgm:pt modelId="{D610E54A-2C62-471B-B2BB-77F1499DE599}">
      <dgm:prSet/>
      <dgm:spPr/>
      <dgm:t>
        <a:bodyPr/>
        <a:lstStyle/>
        <a:p>
          <a:pPr rtl="0"/>
          <a:r>
            <a:rPr lang="ru-RU" dirty="0" smtClean="0"/>
            <a:t>Конфискация имущества  </a:t>
          </a:r>
          <a:endParaRPr lang="ru-RU" dirty="0"/>
        </a:p>
      </dgm:t>
    </dgm:pt>
    <dgm:pt modelId="{BB254550-0F72-4F36-A5DD-501878C0505F}" type="parTrans" cxnId="{DD8D3973-DE55-47EA-A4D9-FA978A124A40}">
      <dgm:prSet/>
      <dgm:spPr/>
      <dgm:t>
        <a:bodyPr/>
        <a:lstStyle/>
        <a:p>
          <a:endParaRPr lang="ru-RU"/>
        </a:p>
      </dgm:t>
    </dgm:pt>
    <dgm:pt modelId="{C2CDE245-6006-4DBF-90FE-D01020C8719F}" type="sibTrans" cxnId="{DD8D3973-DE55-47EA-A4D9-FA978A124A40}">
      <dgm:prSet/>
      <dgm:spPr/>
      <dgm:t>
        <a:bodyPr/>
        <a:lstStyle/>
        <a:p>
          <a:endParaRPr lang="ru-RU"/>
        </a:p>
      </dgm:t>
    </dgm:pt>
    <dgm:pt modelId="{4AEC67B4-BD1E-49F6-AD18-79C2260EF620}">
      <dgm:prSet/>
      <dgm:spPr/>
      <dgm:t>
        <a:bodyPr/>
        <a:lstStyle/>
        <a:p>
          <a:pPr rtl="0"/>
          <a:r>
            <a:rPr lang="ru-RU" dirty="0" smtClean="0"/>
            <a:t>Ограничение свободы </a:t>
          </a:r>
          <a:endParaRPr lang="ru-RU" dirty="0"/>
        </a:p>
      </dgm:t>
    </dgm:pt>
    <dgm:pt modelId="{0321FD88-5EDA-487A-977A-D7C4A8010616}" type="parTrans" cxnId="{5897E232-0C81-4D82-A22B-66DD0451C1EA}">
      <dgm:prSet/>
      <dgm:spPr/>
      <dgm:t>
        <a:bodyPr/>
        <a:lstStyle/>
        <a:p>
          <a:endParaRPr lang="ru-RU"/>
        </a:p>
      </dgm:t>
    </dgm:pt>
    <dgm:pt modelId="{93C304ED-30F1-4884-820E-BD8F631C2A36}" type="sibTrans" cxnId="{5897E232-0C81-4D82-A22B-66DD0451C1EA}">
      <dgm:prSet/>
      <dgm:spPr/>
      <dgm:t>
        <a:bodyPr/>
        <a:lstStyle/>
        <a:p>
          <a:endParaRPr lang="ru-RU"/>
        </a:p>
      </dgm:t>
    </dgm:pt>
    <dgm:pt modelId="{4654E572-16E7-4DD0-B76A-816015071CDC}">
      <dgm:prSet/>
      <dgm:spPr/>
      <dgm:t>
        <a:bodyPr/>
        <a:lstStyle/>
        <a:p>
          <a:pPr rtl="0"/>
          <a:r>
            <a:rPr lang="ru-RU" dirty="0" smtClean="0"/>
            <a:t>Арест  </a:t>
          </a:r>
          <a:endParaRPr lang="ru-RU" dirty="0"/>
        </a:p>
      </dgm:t>
    </dgm:pt>
    <dgm:pt modelId="{0719BB51-4AF8-4734-8924-F04C0FFE2D1E}" type="parTrans" cxnId="{33640C3C-F290-4324-9D4F-FA82BE0A5D99}">
      <dgm:prSet/>
      <dgm:spPr/>
      <dgm:t>
        <a:bodyPr/>
        <a:lstStyle/>
        <a:p>
          <a:endParaRPr lang="ru-RU"/>
        </a:p>
      </dgm:t>
    </dgm:pt>
    <dgm:pt modelId="{03B689B8-1367-4476-86B3-8CAC5B6CE2A6}" type="sibTrans" cxnId="{33640C3C-F290-4324-9D4F-FA82BE0A5D99}">
      <dgm:prSet/>
      <dgm:spPr/>
      <dgm:t>
        <a:bodyPr/>
        <a:lstStyle/>
        <a:p>
          <a:endParaRPr lang="ru-RU"/>
        </a:p>
      </dgm:t>
    </dgm:pt>
    <dgm:pt modelId="{415C9DB9-676E-4463-B8C1-6FF5FF232DBE}">
      <dgm:prSet/>
      <dgm:spPr/>
      <dgm:t>
        <a:bodyPr/>
        <a:lstStyle/>
        <a:p>
          <a:pPr rtl="0"/>
          <a:r>
            <a:rPr lang="ru-RU" dirty="0" smtClean="0"/>
            <a:t>Лишение свободы на определенный срок </a:t>
          </a:r>
          <a:endParaRPr lang="ru-RU" dirty="0"/>
        </a:p>
      </dgm:t>
    </dgm:pt>
    <dgm:pt modelId="{EE69A308-A8A3-4B40-A8E3-C334C90B1789}" type="parTrans" cxnId="{4A5CF991-0EB9-4192-BCBD-EFFD166F773D}">
      <dgm:prSet/>
      <dgm:spPr/>
      <dgm:t>
        <a:bodyPr/>
        <a:lstStyle/>
        <a:p>
          <a:endParaRPr lang="ru-RU"/>
        </a:p>
      </dgm:t>
    </dgm:pt>
    <dgm:pt modelId="{8C9064B0-5055-455E-9B3D-CE26EA0683BA}" type="sibTrans" cxnId="{4A5CF991-0EB9-4192-BCBD-EFFD166F773D}">
      <dgm:prSet/>
      <dgm:spPr/>
      <dgm:t>
        <a:bodyPr/>
        <a:lstStyle/>
        <a:p>
          <a:endParaRPr lang="ru-RU"/>
        </a:p>
      </dgm:t>
    </dgm:pt>
    <dgm:pt modelId="{D3B80021-01DA-4CED-8411-62ABC8747518}">
      <dgm:prSet/>
      <dgm:spPr/>
      <dgm:t>
        <a:bodyPr/>
        <a:lstStyle/>
        <a:p>
          <a:pPr rtl="0"/>
          <a:r>
            <a:rPr lang="ru-RU" dirty="0" smtClean="0"/>
            <a:t>Пожизненное лишение свободы  </a:t>
          </a:r>
          <a:endParaRPr lang="ru-RU" dirty="0"/>
        </a:p>
      </dgm:t>
    </dgm:pt>
    <dgm:pt modelId="{72A22837-C4DC-4A74-A54F-540C591F13AF}" type="parTrans" cxnId="{ABA03963-96CB-404C-BF4E-25E62B63B280}">
      <dgm:prSet/>
      <dgm:spPr/>
      <dgm:t>
        <a:bodyPr/>
        <a:lstStyle/>
        <a:p>
          <a:endParaRPr lang="ru-RU"/>
        </a:p>
      </dgm:t>
    </dgm:pt>
    <dgm:pt modelId="{B301F872-FE85-425F-90BE-B4CE17111910}" type="sibTrans" cxnId="{ABA03963-96CB-404C-BF4E-25E62B63B280}">
      <dgm:prSet/>
      <dgm:spPr/>
      <dgm:t>
        <a:bodyPr/>
        <a:lstStyle/>
        <a:p>
          <a:endParaRPr lang="ru-RU"/>
        </a:p>
      </dgm:t>
    </dgm:pt>
    <dgm:pt modelId="{E89AB0C7-1CB4-46F1-B61E-74F7D90D4E44}">
      <dgm:prSet/>
      <dgm:spPr/>
      <dgm:t>
        <a:bodyPr/>
        <a:lstStyle/>
        <a:p>
          <a:pPr rtl="0"/>
          <a:r>
            <a:rPr lang="ru-RU" dirty="0" smtClean="0"/>
            <a:t>Смертная казнь  </a:t>
          </a:r>
          <a:endParaRPr lang="ru-RU" dirty="0"/>
        </a:p>
      </dgm:t>
    </dgm:pt>
    <dgm:pt modelId="{8BCC78C4-D1B2-4B80-9D17-C4268D2068F8}" type="parTrans" cxnId="{3A4C547F-BF92-4192-826B-FEFABF8B5A84}">
      <dgm:prSet/>
      <dgm:spPr/>
      <dgm:t>
        <a:bodyPr/>
        <a:lstStyle/>
        <a:p>
          <a:endParaRPr lang="ru-RU"/>
        </a:p>
      </dgm:t>
    </dgm:pt>
    <dgm:pt modelId="{CC89A102-C0B9-42AB-948A-FF3F851D6B59}" type="sibTrans" cxnId="{3A4C547F-BF92-4192-826B-FEFABF8B5A84}">
      <dgm:prSet/>
      <dgm:spPr/>
      <dgm:t>
        <a:bodyPr/>
        <a:lstStyle/>
        <a:p>
          <a:endParaRPr lang="ru-RU"/>
        </a:p>
      </dgm:t>
    </dgm:pt>
    <dgm:pt modelId="{F6C209EB-86FC-4602-95E2-4A8DBE9A63E2}" type="pres">
      <dgm:prSet presAssocID="{4DEAD639-3E94-4D41-8D0B-B9D5143C42C0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0C02DF2B-EAD7-4788-99A0-C81275258F6F}" type="pres">
      <dgm:prSet presAssocID="{F806BF61-BD76-4B3A-8A03-DFABCFC40176}" presName="compNode" presStyleCnt="0"/>
      <dgm:spPr/>
    </dgm:pt>
    <dgm:pt modelId="{39A38701-3952-47DF-B89B-D4D82D988AC8}" type="pres">
      <dgm:prSet presAssocID="{F806BF61-BD76-4B3A-8A03-DFABCFC40176}" presName="dummyConnPt" presStyleCnt="0"/>
      <dgm:spPr/>
    </dgm:pt>
    <dgm:pt modelId="{493BCA47-F3C2-400F-8DE7-7F4C940BF836}" type="pres">
      <dgm:prSet presAssocID="{F806BF61-BD76-4B3A-8A03-DFABCFC40176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45B249-8ED4-4381-A4F9-46D6765E260C}" type="pres">
      <dgm:prSet presAssocID="{C923B406-2A87-4CE7-8D54-4187B9397A8F}" presName="sibTrans" presStyleLbl="bgSibTrans2D1" presStyleIdx="0" presStyleCnt="8"/>
      <dgm:spPr/>
      <dgm:t>
        <a:bodyPr/>
        <a:lstStyle/>
        <a:p>
          <a:endParaRPr lang="ru-RU"/>
        </a:p>
      </dgm:t>
    </dgm:pt>
    <dgm:pt modelId="{BE629727-5E5D-4B75-8CAB-FBA310487EC8}" type="pres">
      <dgm:prSet presAssocID="{655281F5-1249-44DA-A17F-398EFDE9BBBA}" presName="compNode" presStyleCnt="0"/>
      <dgm:spPr/>
    </dgm:pt>
    <dgm:pt modelId="{B6DADE71-9D25-4AF0-BC42-34F15A297225}" type="pres">
      <dgm:prSet presAssocID="{655281F5-1249-44DA-A17F-398EFDE9BBBA}" presName="dummyConnPt" presStyleCnt="0"/>
      <dgm:spPr/>
    </dgm:pt>
    <dgm:pt modelId="{F43A6352-C447-412B-92A8-61580B241D78}" type="pres">
      <dgm:prSet presAssocID="{655281F5-1249-44DA-A17F-398EFDE9BBBA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49E34D-44CF-42CC-A3A9-4273D22C70A1}" type="pres">
      <dgm:prSet presAssocID="{59D67BAA-5E16-4E5E-9AE4-B78061464012}" presName="sibTrans" presStyleLbl="bgSibTrans2D1" presStyleIdx="1" presStyleCnt="8"/>
      <dgm:spPr/>
      <dgm:t>
        <a:bodyPr/>
        <a:lstStyle/>
        <a:p>
          <a:endParaRPr lang="ru-RU"/>
        </a:p>
      </dgm:t>
    </dgm:pt>
    <dgm:pt modelId="{A1D42FBA-69C7-4CB8-944A-110FF95CBAEE}" type="pres">
      <dgm:prSet presAssocID="{68E6B60E-8D11-4FE5-9430-7EE423951901}" presName="compNode" presStyleCnt="0"/>
      <dgm:spPr/>
    </dgm:pt>
    <dgm:pt modelId="{9B5EB628-7FE1-44B3-8A20-8218670F2627}" type="pres">
      <dgm:prSet presAssocID="{68E6B60E-8D11-4FE5-9430-7EE423951901}" presName="dummyConnPt" presStyleCnt="0"/>
      <dgm:spPr/>
    </dgm:pt>
    <dgm:pt modelId="{EFEF8341-DFE0-4619-954F-C614D9E3545F}" type="pres">
      <dgm:prSet presAssocID="{68E6B60E-8D11-4FE5-9430-7EE423951901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52C274-4966-46D4-847C-C47CEAB4E92C}" type="pres">
      <dgm:prSet presAssocID="{A1328980-11AB-4A98-AB61-50C29A5DCABE}" presName="sibTrans" presStyleLbl="bgSibTrans2D1" presStyleIdx="2" presStyleCnt="8"/>
      <dgm:spPr/>
      <dgm:t>
        <a:bodyPr/>
        <a:lstStyle/>
        <a:p>
          <a:endParaRPr lang="ru-RU"/>
        </a:p>
      </dgm:t>
    </dgm:pt>
    <dgm:pt modelId="{028B1BF3-CFA7-413E-9DC4-E7689BAF8AA4}" type="pres">
      <dgm:prSet presAssocID="{D610E54A-2C62-471B-B2BB-77F1499DE599}" presName="compNode" presStyleCnt="0"/>
      <dgm:spPr/>
    </dgm:pt>
    <dgm:pt modelId="{43556A3A-011C-4BEE-BCDC-C8A065F17977}" type="pres">
      <dgm:prSet presAssocID="{D610E54A-2C62-471B-B2BB-77F1499DE599}" presName="dummyConnPt" presStyleCnt="0"/>
      <dgm:spPr/>
    </dgm:pt>
    <dgm:pt modelId="{791877D7-00EA-4132-8B87-8CF20CAA4E34}" type="pres">
      <dgm:prSet presAssocID="{D610E54A-2C62-471B-B2BB-77F1499DE599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F9AC21-5196-4BE2-B886-13C6812FD9B9}" type="pres">
      <dgm:prSet presAssocID="{C2CDE245-6006-4DBF-90FE-D01020C8719F}" presName="sibTrans" presStyleLbl="bgSibTrans2D1" presStyleIdx="3" presStyleCnt="8"/>
      <dgm:spPr/>
      <dgm:t>
        <a:bodyPr/>
        <a:lstStyle/>
        <a:p>
          <a:endParaRPr lang="ru-RU"/>
        </a:p>
      </dgm:t>
    </dgm:pt>
    <dgm:pt modelId="{94A6FCE0-28DF-488F-B8F4-520B617D6AE6}" type="pres">
      <dgm:prSet presAssocID="{4AEC67B4-BD1E-49F6-AD18-79C2260EF620}" presName="compNode" presStyleCnt="0"/>
      <dgm:spPr/>
    </dgm:pt>
    <dgm:pt modelId="{6F1EA065-3491-4EE2-AFA5-4400A53B1C10}" type="pres">
      <dgm:prSet presAssocID="{4AEC67B4-BD1E-49F6-AD18-79C2260EF620}" presName="dummyConnPt" presStyleCnt="0"/>
      <dgm:spPr/>
    </dgm:pt>
    <dgm:pt modelId="{F3DF29D8-3B11-4FC2-8DC4-8839A4D477CC}" type="pres">
      <dgm:prSet presAssocID="{4AEC67B4-BD1E-49F6-AD18-79C2260EF620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7CE68E-82EE-4209-9CDE-2D55E638D2DF}" type="pres">
      <dgm:prSet presAssocID="{93C304ED-30F1-4884-820E-BD8F631C2A36}" presName="sibTrans" presStyleLbl="bgSibTrans2D1" presStyleIdx="4" presStyleCnt="8"/>
      <dgm:spPr/>
      <dgm:t>
        <a:bodyPr/>
        <a:lstStyle/>
        <a:p>
          <a:endParaRPr lang="ru-RU"/>
        </a:p>
      </dgm:t>
    </dgm:pt>
    <dgm:pt modelId="{12312A86-F999-4F69-B16A-804A2ED20414}" type="pres">
      <dgm:prSet presAssocID="{4654E572-16E7-4DD0-B76A-816015071CDC}" presName="compNode" presStyleCnt="0"/>
      <dgm:spPr/>
    </dgm:pt>
    <dgm:pt modelId="{8B15668C-42CF-4529-9344-97557D7637CC}" type="pres">
      <dgm:prSet presAssocID="{4654E572-16E7-4DD0-B76A-816015071CDC}" presName="dummyConnPt" presStyleCnt="0"/>
      <dgm:spPr/>
    </dgm:pt>
    <dgm:pt modelId="{C4F26093-00EB-42A0-86BE-7295330BAC9C}" type="pres">
      <dgm:prSet presAssocID="{4654E572-16E7-4DD0-B76A-816015071CDC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BD1D86-499B-47A4-BDEE-FC547D279867}" type="pres">
      <dgm:prSet presAssocID="{03B689B8-1367-4476-86B3-8CAC5B6CE2A6}" presName="sibTrans" presStyleLbl="bgSibTrans2D1" presStyleIdx="5" presStyleCnt="8"/>
      <dgm:spPr/>
      <dgm:t>
        <a:bodyPr/>
        <a:lstStyle/>
        <a:p>
          <a:endParaRPr lang="ru-RU"/>
        </a:p>
      </dgm:t>
    </dgm:pt>
    <dgm:pt modelId="{52A50260-338D-4378-9778-4BB6F8F363D0}" type="pres">
      <dgm:prSet presAssocID="{415C9DB9-676E-4463-B8C1-6FF5FF232DBE}" presName="compNode" presStyleCnt="0"/>
      <dgm:spPr/>
    </dgm:pt>
    <dgm:pt modelId="{A4FBF71A-9E3B-4CAA-B806-10FF68935D2A}" type="pres">
      <dgm:prSet presAssocID="{415C9DB9-676E-4463-B8C1-6FF5FF232DBE}" presName="dummyConnPt" presStyleCnt="0"/>
      <dgm:spPr/>
    </dgm:pt>
    <dgm:pt modelId="{FF538BA8-EA91-4EC4-B282-3020188D128B}" type="pres">
      <dgm:prSet presAssocID="{415C9DB9-676E-4463-B8C1-6FF5FF232DBE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DBFBEA-4C5F-42D2-9DBD-95DCFE531B90}" type="pres">
      <dgm:prSet presAssocID="{8C9064B0-5055-455E-9B3D-CE26EA0683BA}" presName="sibTrans" presStyleLbl="bgSibTrans2D1" presStyleIdx="6" presStyleCnt="8"/>
      <dgm:spPr/>
      <dgm:t>
        <a:bodyPr/>
        <a:lstStyle/>
        <a:p>
          <a:endParaRPr lang="ru-RU"/>
        </a:p>
      </dgm:t>
    </dgm:pt>
    <dgm:pt modelId="{CA40542B-31BF-44B0-9E23-1B5EB9E75A90}" type="pres">
      <dgm:prSet presAssocID="{D3B80021-01DA-4CED-8411-62ABC8747518}" presName="compNode" presStyleCnt="0"/>
      <dgm:spPr/>
    </dgm:pt>
    <dgm:pt modelId="{A480FA42-D829-45BD-8BFD-B93BFB4600C3}" type="pres">
      <dgm:prSet presAssocID="{D3B80021-01DA-4CED-8411-62ABC8747518}" presName="dummyConnPt" presStyleCnt="0"/>
      <dgm:spPr/>
    </dgm:pt>
    <dgm:pt modelId="{778EB6F9-7907-48A1-A0FF-91233DA28120}" type="pres">
      <dgm:prSet presAssocID="{D3B80021-01DA-4CED-8411-62ABC8747518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CB6D22-EEF3-4671-BCA3-0D66F496E7FF}" type="pres">
      <dgm:prSet presAssocID="{B301F872-FE85-425F-90BE-B4CE17111910}" presName="sibTrans" presStyleLbl="bgSibTrans2D1" presStyleIdx="7" presStyleCnt="8"/>
      <dgm:spPr/>
      <dgm:t>
        <a:bodyPr/>
        <a:lstStyle/>
        <a:p>
          <a:endParaRPr lang="ru-RU"/>
        </a:p>
      </dgm:t>
    </dgm:pt>
    <dgm:pt modelId="{8A741D14-35FF-464D-A45E-204BB507F27C}" type="pres">
      <dgm:prSet presAssocID="{E89AB0C7-1CB4-46F1-B61E-74F7D90D4E44}" presName="compNode" presStyleCnt="0"/>
      <dgm:spPr/>
    </dgm:pt>
    <dgm:pt modelId="{E5BF6558-11EA-4C7A-8C3F-13670690ACB2}" type="pres">
      <dgm:prSet presAssocID="{E89AB0C7-1CB4-46F1-B61E-74F7D90D4E44}" presName="dummyConnPt" presStyleCnt="0"/>
      <dgm:spPr/>
    </dgm:pt>
    <dgm:pt modelId="{689BA5E1-D933-47CB-9CAD-585B0C044A90}" type="pres">
      <dgm:prSet presAssocID="{E89AB0C7-1CB4-46F1-B61E-74F7D90D4E44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5CF991-0EB9-4192-BCBD-EFFD166F773D}" srcId="{4DEAD639-3E94-4D41-8D0B-B9D5143C42C0}" destId="{415C9DB9-676E-4463-B8C1-6FF5FF232DBE}" srcOrd="6" destOrd="0" parTransId="{EE69A308-A8A3-4B40-A8E3-C334C90B1789}" sibTransId="{8C9064B0-5055-455E-9B3D-CE26EA0683BA}"/>
    <dgm:cxn modelId="{4A3A66CD-6A35-464A-A3CD-8545C9151622}" type="presOf" srcId="{F806BF61-BD76-4B3A-8A03-DFABCFC40176}" destId="{493BCA47-F3C2-400F-8DE7-7F4C940BF836}" srcOrd="0" destOrd="0" presId="urn:microsoft.com/office/officeart/2005/8/layout/bProcess4"/>
    <dgm:cxn modelId="{8B06B22A-16B8-427C-821F-8A6C89EA889B}" type="presOf" srcId="{D610E54A-2C62-471B-B2BB-77F1499DE599}" destId="{791877D7-00EA-4132-8B87-8CF20CAA4E34}" srcOrd="0" destOrd="0" presId="urn:microsoft.com/office/officeart/2005/8/layout/bProcess4"/>
    <dgm:cxn modelId="{3A2F157E-05CF-4F1D-A4BF-B682148773F2}" type="presOf" srcId="{B301F872-FE85-425F-90BE-B4CE17111910}" destId="{C4CB6D22-EEF3-4671-BCA3-0D66F496E7FF}" srcOrd="0" destOrd="0" presId="urn:microsoft.com/office/officeart/2005/8/layout/bProcess4"/>
    <dgm:cxn modelId="{61B2C3A3-3C5C-46B0-97A7-F31A9750A682}" type="presOf" srcId="{68E6B60E-8D11-4FE5-9430-7EE423951901}" destId="{EFEF8341-DFE0-4619-954F-C614D9E3545F}" srcOrd="0" destOrd="0" presId="urn:microsoft.com/office/officeart/2005/8/layout/bProcess4"/>
    <dgm:cxn modelId="{9388057E-FC23-480B-AF15-A48679EF2623}" type="presOf" srcId="{415C9DB9-676E-4463-B8C1-6FF5FF232DBE}" destId="{FF538BA8-EA91-4EC4-B282-3020188D128B}" srcOrd="0" destOrd="0" presId="urn:microsoft.com/office/officeart/2005/8/layout/bProcess4"/>
    <dgm:cxn modelId="{55B24AA5-EB6F-4FDB-A009-3D1F03EB226E}" srcId="{4DEAD639-3E94-4D41-8D0B-B9D5143C42C0}" destId="{68E6B60E-8D11-4FE5-9430-7EE423951901}" srcOrd="2" destOrd="0" parTransId="{53DEF7B0-752D-4ACB-B08A-06BF42268022}" sibTransId="{A1328980-11AB-4A98-AB61-50C29A5DCABE}"/>
    <dgm:cxn modelId="{A73CFB67-55E8-4DBC-9E37-8125C5E28491}" type="presOf" srcId="{4654E572-16E7-4DD0-B76A-816015071CDC}" destId="{C4F26093-00EB-42A0-86BE-7295330BAC9C}" srcOrd="0" destOrd="0" presId="urn:microsoft.com/office/officeart/2005/8/layout/bProcess4"/>
    <dgm:cxn modelId="{458224DD-018B-4FD9-A727-78DF67D7416D}" type="presOf" srcId="{A1328980-11AB-4A98-AB61-50C29A5DCABE}" destId="{0852C274-4966-46D4-847C-C47CEAB4E92C}" srcOrd="0" destOrd="0" presId="urn:microsoft.com/office/officeart/2005/8/layout/bProcess4"/>
    <dgm:cxn modelId="{C93B9B51-1A0C-4772-AFA4-57A201DEEF36}" type="presOf" srcId="{655281F5-1249-44DA-A17F-398EFDE9BBBA}" destId="{F43A6352-C447-412B-92A8-61580B241D78}" srcOrd="0" destOrd="0" presId="urn:microsoft.com/office/officeart/2005/8/layout/bProcess4"/>
    <dgm:cxn modelId="{88DC439B-D981-49B2-9D8C-6EFD327B4528}" type="presOf" srcId="{4DEAD639-3E94-4D41-8D0B-B9D5143C42C0}" destId="{F6C209EB-86FC-4602-95E2-4A8DBE9A63E2}" srcOrd="0" destOrd="0" presId="urn:microsoft.com/office/officeart/2005/8/layout/bProcess4"/>
    <dgm:cxn modelId="{DD8D3973-DE55-47EA-A4D9-FA978A124A40}" srcId="{4DEAD639-3E94-4D41-8D0B-B9D5143C42C0}" destId="{D610E54A-2C62-471B-B2BB-77F1499DE599}" srcOrd="3" destOrd="0" parTransId="{BB254550-0F72-4F36-A5DD-501878C0505F}" sibTransId="{C2CDE245-6006-4DBF-90FE-D01020C8719F}"/>
    <dgm:cxn modelId="{5897E232-0C81-4D82-A22B-66DD0451C1EA}" srcId="{4DEAD639-3E94-4D41-8D0B-B9D5143C42C0}" destId="{4AEC67B4-BD1E-49F6-AD18-79C2260EF620}" srcOrd="4" destOrd="0" parTransId="{0321FD88-5EDA-487A-977A-D7C4A8010616}" sibTransId="{93C304ED-30F1-4884-820E-BD8F631C2A36}"/>
    <dgm:cxn modelId="{E89EDB47-99D5-4DD5-BB7D-81D8C39D3658}" type="presOf" srcId="{C923B406-2A87-4CE7-8D54-4187B9397A8F}" destId="{1B45B249-8ED4-4381-A4F9-46D6765E260C}" srcOrd="0" destOrd="0" presId="urn:microsoft.com/office/officeart/2005/8/layout/bProcess4"/>
    <dgm:cxn modelId="{33640C3C-F290-4324-9D4F-FA82BE0A5D99}" srcId="{4DEAD639-3E94-4D41-8D0B-B9D5143C42C0}" destId="{4654E572-16E7-4DD0-B76A-816015071CDC}" srcOrd="5" destOrd="0" parTransId="{0719BB51-4AF8-4734-8924-F04C0FFE2D1E}" sibTransId="{03B689B8-1367-4476-86B3-8CAC5B6CE2A6}"/>
    <dgm:cxn modelId="{D2A2D1B4-A857-451F-9139-15EFFE57D45E}" srcId="{4DEAD639-3E94-4D41-8D0B-B9D5143C42C0}" destId="{F806BF61-BD76-4B3A-8A03-DFABCFC40176}" srcOrd="0" destOrd="0" parTransId="{A190A234-60E5-4441-A04B-41048C22233A}" sibTransId="{C923B406-2A87-4CE7-8D54-4187B9397A8F}"/>
    <dgm:cxn modelId="{B037AF21-B36D-444F-A61B-68FE094F0241}" srcId="{4DEAD639-3E94-4D41-8D0B-B9D5143C42C0}" destId="{655281F5-1249-44DA-A17F-398EFDE9BBBA}" srcOrd="1" destOrd="0" parTransId="{1D059F3E-7C3E-4C0E-B5A0-01B7EE3D70A8}" sibTransId="{59D67BAA-5E16-4E5E-9AE4-B78061464012}"/>
    <dgm:cxn modelId="{F51590C3-DE5B-4D17-9B89-C7A8A9AC2541}" type="presOf" srcId="{4AEC67B4-BD1E-49F6-AD18-79C2260EF620}" destId="{F3DF29D8-3B11-4FC2-8DC4-8839A4D477CC}" srcOrd="0" destOrd="0" presId="urn:microsoft.com/office/officeart/2005/8/layout/bProcess4"/>
    <dgm:cxn modelId="{5DF4D370-8653-4069-903C-8A2CA586095D}" type="presOf" srcId="{C2CDE245-6006-4DBF-90FE-D01020C8719F}" destId="{2BF9AC21-5196-4BE2-B886-13C6812FD9B9}" srcOrd="0" destOrd="0" presId="urn:microsoft.com/office/officeart/2005/8/layout/bProcess4"/>
    <dgm:cxn modelId="{96725684-12C8-494F-AD7D-86E97A602B9C}" type="presOf" srcId="{03B689B8-1367-4476-86B3-8CAC5B6CE2A6}" destId="{64BD1D86-499B-47A4-BDEE-FC547D279867}" srcOrd="0" destOrd="0" presId="urn:microsoft.com/office/officeart/2005/8/layout/bProcess4"/>
    <dgm:cxn modelId="{04A6BD20-79C7-4E51-A6DA-B9BD492E34CD}" type="presOf" srcId="{E89AB0C7-1CB4-46F1-B61E-74F7D90D4E44}" destId="{689BA5E1-D933-47CB-9CAD-585B0C044A90}" srcOrd="0" destOrd="0" presId="urn:microsoft.com/office/officeart/2005/8/layout/bProcess4"/>
    <dgm:cxn modelId="{4865272D-3CB2-46F7-AB46-2E9F17CA1991}" type="presOf" srcId="{93C304ED-30F1-4884-820E-BD8F631C2A36}" destId="{917CE68E-82EE-4209-9CDE-2D55E638D2DF}" srcOrd="0" destOrd="0" presId="urn:microsoft.com/office/officeart/2005/8/layout/bProcess4"/>
    <dgm:cxn modelId="{49BEBBC6-60F1-4C35-B4F1-A61EFED3FCA2}" type="presOf" srcId="{D3B80021-01DA-4CED-8411-62ABC8747518}" destId="{778EB6F9-7907-48A1-A0FF-91233DA28120}" srcOrd="0" destOrd="0" presId="urn:microsoft.com/office/officeart/2005/8/layout/bProcess4"/>
    <dgm:cxn modelId="{ABA03963-96CB-404C-BF4E-25E62B63B280}" srcId="{4DEAD639-3E94-4D41-8D0B-B9D5143C42C0}" destId="{D3B80021-01DA-4CED-8411-62ABC8747518}" srcOrd="7" destOrd="0" parTransId="{72A22837-C4DC-4A74-A54F-540C591F13AF}" sibTransId="{B301F872-FE85-425F-90BE-B4CE17111910}"/>
    <dgm:cxn modelId="{3A4C547F-BF92-4192-826B-FEFABF8B5A84}" srcId="{4DEAD639-3E94-4D41-8D0B-B9D5143C42C0}" destId="{E89AB0C7-1CB4-46F1-B61E-74F7D90D4E44}" srcOrd="8" destOrd="0" parTransId="{8BCC78C4-D1B2-4B80-9D17-C4268D2068F8}" sibTransId="{CC89A102-C0B9-42AB-948A-FF3F851D6B59}"/>
    <dgm:cxn modelId="{65ADDA8C-872E-42E7-8CE5-0FFD399C6644}" type="presOf" srcId="{59D67BAA-5E16-4E5E-9AE4-B78061464012}" destId="{0A49E34D-44CF-42CC-A3A9-4273D22C70A1}" srcOrd="0" destOrd="0" presId="urn:microsoft.com/office/officeart/2005/8/layout/bProcess4"/>
    <dgm:cxn modelId="{98A6DA96-95A5-46F1-BF05-E71A3A74FB8D}" type="presOf" srcId="{8C9064B0-5055-455E-9B3D-CE26EA0683BA}" destId="{1CDBFBEA-4C5F-42D2-9DBD-95DCFE531B90}" srcOrd="0" destOrd="0" presId="urn:microsoft.com/office/officeart/2005/8/layout/bProcess4"/>
    <dgm:cxn modelId="{36108BF3-CB8A-4F77-8D0E-D20198CB8880}" type="presParOf" srcId="{F6C209EB-86FC-4602-95E2-4A8DBE9A63E2}" destId="{0C02DF2B-EAD7-4788-99A0-C81275258F6F}" srcOrd="0" destOrd="0" presId="urn:microsoft.com/office/officeart/2005/8/layout/bProcess4"/>
    <dgm:cxn modelId="{B36913D8-D4C8-4380-9FEC-D6EDD66F146C}" type="presParOf" srcId="{0C02DF2B-EAD7-4788-99A0-C81275258F6F}" destId="{39A38701-3952-47DF-B89B-D4D82D988AC8}" srcOrd="0" destOrd="0" presId="urn:microsoft.com/office/officeart/2005/8/layout/bProcess4"/>
    <dgm:cxn modelId="{136DB8CB-1EFA-4267-9748-1539B38026BD}" type="presParOf" srcId="{0C02DF2B-EAD7-4788-99A0-C81275258F6F}" destId="{493BCA47-F3C2-400F-8DE7-7F4C940BF836}" srcOrd="1" destOrd="0" presId="urn:microsoft.com/office/officeart/2005/8/layout/bProcess4"/>
    <dgm:cxn modelId="{C83EB66E-42E9-4B6F-A7B9-6AC01D95C8B7}" type="presParOf" srcId="{F6C209EB-86FC-4602-95E2-4A8DBE9A63E2}" destId="{1B45B249-8ED4-4381-A4F9-46D6765E260C}" srcOrd="1" destOrd="0" presId="urn:microsoft.com/office/officeart/2005/8/layout/bProcess4"/>
    <dgm:cxn modelId="{A92667EF-D07C-44C6-8B70-6CE9D49AAA0C}" type="presParOf" srcId="{F6C209EB-86FC-4602-95E2-4A8DBE9A63E2}" destId="{BE629727-5E5D-4B75-8CAB-FBA310487EC8}" srcOrd="2" destOrd="0" presId="urn:microsoft.com/office/officeart/2005/8/layout/bProcess4"/>
    <dgm:cxn modelId="{88F04D9F-E2B3-4BC9-933A-1A2C154BA3A1}" type="presParOf" srcId="{BE629727-5E5D-4B75-8CAB-FBA310487EC8}" destId="{B6DADE71-9D25-4AF0-BC42-34F15A297225}" srcOrd="0" destOrd="0" presId="urn:microsoft.com/office/officeart/2005/8/layout/bProcess4"/>
    <dgm:cxn modelId="{117E3E28-5458-4F36-A3A6-939CF6A6CA07}" type="presParOf" srcId="{BE629727-5E5D-4B75-8CAB-FBA310487EC8}" destId="{F43A6352-C447-412B-92A8-61580B241D78}" srcOrd="1" destOrd="0" presId="urn:microsoft.com/office/officeart/2005/8/layout/bProcess4"/>
    <dgm:cxn modelId="{AD152DD7-1B39-440A-8F28-A76C59E9287B}" type="presParOf" srcId="{F6C209EB-86FC-4602-95E2-4A8DBE9A63E2}" destId="{0A49E34D-44CF-42CC-A3A9-4273D22C70A1}" srcOrd="3" destOrd="0" presId="urn:microsoft.com/office/officeart/2005/8/layout/bProcess4"/>
    <dgm:cxn modelId="{48298051-5834-4B15-ACE2-9111DAA0037B}" type="presParOf" srcId="{F6C209EB-86FC-4602-95E2-4A8DBE9A63E2}" destId="{A1D42FBA-69C7-4CB8-944A-110FF95CBAEE}" srcOrd="4" destOrd="0" presId="urn:microsoft.com/office/officeart/2005/8/layout/bProcess4"/>
    <dgm:cxn modelId="{82024791-9CA1-4069-909E-0287C5BEB737}" type="presParOf" srcId="{A1D42FBA-69C7-4CB8-944A-110FF95CBAEE}" destId="{9B5EB628-7FE1-44B3-8A20-8218670F2627}" srcOrd="0" destOrd="0" presId="urn:microsoft.com/office/officeart/2005/8/layout/bProcess4"/>
    <dgm:cxn modelId="{BA22D211-FC83-4E81-B404-B6A39A81BC12}" type="presParOf" srcId="{A1D42FBA-69C7-4CB8-944A-110FF95CBAEE}" destId="{EFEF8341-DFE0-4619-954F-C614D9E3545F}" srcOrd="1" destOrd="0" presId="urn:microsoft.com/office/officeart/2005/8/layout/bProcess4"/>
    <dgm:cxn modelId="{39A9ACF2-02D8-4898-8411-CFB0B321C30B}" type="presParOf" srcId="{F6C209EB-86FC-4602-95E2-4A8DBE9A63E2}" destId="{0852C274-4966-46D4-847C-C47CEAB4E92C}" srcOrd="5" destOrd="0" presId="urn:microsoft.com/office/officeart/2005/8/layout/bProcess4"/>
    <dgm:cxn modelId="{A20AB7EE-2156-490D-AAD2-3116CF494653}" type="presParOf" srcId="{F6C209EB-86FC-4602-95E2-4A8DBE9A63E2}" destId="{028B1BF3-CFA7-413E-9DC4-E7689BAF8AA4}" srcOrd="6" destOrd="0" presId="urn:microsoft.com/office/officeart/2005/8/layout/bProcess4"/>
    <dgm:cxn modelId="{D3E4D4D9-2624-4456-9E25-6033C4AEB14E}" type="presParOf" srcId="{028B1BF3-CFA7-413E-9DC4-E7689BAF8AA4}" destId="{43556A3A-011C-4BEE-BCDC-C8A065F17977}" srcOrd="0" destOrd="0" presId="urn:microsoft.com/office/officeart/2005/8/layout/bProcess4"/>
    <dgm:cxn modelId="{2E69560E-F566-4F85-85E9-8F4A95FE5971}" type="presParOf" srcId="{028B1BF3-CFA7-413E-9DC4-E7689BAF8AA4}" destId="{791877D7-00EA-4132-8B87-8CF20CAA4E34}" srcOrd="1" destOrd="0" presId="urn:microsoft.com/office/officeart/2005/8/layout/bProcess4"/>
    <dgm:cxn modelId="{DAF21FAC-337C-4BDA-ACEF-55EB2C2C0F3A}" type="presParOf" srcId="{F6C209EB-86FC-4602-95E2-4A8DBE9A63E2}" destId="{2BF9AC21-5196-4BE2-B886-13C6812FD9B9}" srcOrd="7" destOrd="0" presId="urn:microsoft.com/office/officeart/2005/8/layout/bProcess4"/>
    <dgm:cxn modelId="{3F69EEEF-AB8E-4CC7-9519-F2140BC439CA}" type="presParOf" srcId="{F6C209EB-86FC-4602-95E2-4A8DBE9A63E2}" destId="{94A6FCE0-28DF-488F-B8F4-520B617D6AE6}" srcOrd="8" destOrd="0" presId="urn:microsoft.com/office/officeart/2005/8/layout/bProcess4"/>
    <dgm:cxn modelId="{C8A34A98-2AC8-4620-8988-D9066C146B1C}" type="presParOf" srcId="{94A6FCE0-28DF-488F-B8F4-520B617D6AE6}" destId="{6F1EA065-3491-4EE2-AFA5-4400A53B1C10}" srcOrd="0" destOrd="0" presId="urn:microsoft.com/office/officeart/2005/8/layout/bProcess4"/>
    <dgm:cxn modelId="{1F6F8F28-9AEC-40A7-98B7-5593C871C219}" type="presParOf" srcId="{94A6FCE0-28DF-488F-B8F4-520B617D6AE6}" destId="{F3DF29D8-3B11-4FC2-8DC4-8839A4D477CC}" srcOrd="1" destOrd="0" presId="urn:microsoft.com/office/officeart/2005/8/layout/bProcess4"/>
    <dgm:cxn modelId="{D9C4AAA4-FF71-400E-8AD4-58418A22B944}" type="presParOf" srcId="{F6C209EB-86FC-4602-95E2-4A8DBE9A63E2}" destId="{917CE68E-82EE-4209-9CDE-2D55E638D2DF}" srcOrd="9" destOrd="0" presId="urn:microsoft.com/office/officeart/2005/8/layout/bProcess4"/>
    <dgm:cxn modelId="{66FB5988-8A0A-45FE-AB33-C851B9DCDE5D}" type="presParOf" srcId="{F6C209EB-86FC-4602-95E2-4A8DBE9A63E2}" destId="{12312A86-F999-4F69-B16A-804A2ED20414}" srcOrd="10" destOrd="0" presId="urn:microsoft.com/office/officeart/2005/8/layout/bProcess4"/>
    <dgm:cxn modelId="{0303A5F3-3830-481F-8EC2-10DACD5659E5}" type="presParOf" srcId="{12312A86-F999-4F69-B16A-804A2ED20414}" destId="{8B15668C-42CF-4529-9344-97557D7637CC}" srcOrd="0" destOrd="0" presId="urn:microsoft.com/office/officeart/2005/8/layout/bProcess4"/>
    <dgm:cxn modelId="{D88092BE-C2EF-4265-9324-C6F5BF30BB1F}" type="presParOf" srcId="{12312A86-F999-4F69-B16A-804A2ED20414}" destId="{C4F26093-00EB-42A0-86BE-7295330BAC9C}" srcOrd="1" destOrd="0" presId="urn:microsoft.com/office/officeart/2005/8/layout/bProcess4"/>
    <dgm:cxn modelId="{E229AA78-3936-4113-8CB0-0593530A66EE}" type="presParOf" srcId="{F6C209EB-86FC-4602-95E2-4A8DBE9A63E2}" destId="{64BD1D86-499B-47A4-BDEE-FC547D279867}" srcOrd="11" destOrd="0" presId="urn:microsoft.com/office/officeart/2005/8/layout/bProcess4"/>
    <dgm:cxn modelId="{69FCEEBF-B980-4E5F-A57B-85EC832C76E9}" type="presParOf" srcId="{F6C209EB-86FC-4602-95E2-4A8DBE9A63E2}" destId="{52A50260-338D-4378-9778-4BB6F8F363D0}" srcOrd="12" destOrd="0" presId="urn:microsoft.com/office/officeart/2005/8/layout/bProcess4"/>
    <dgm:cxn modelId="{A658FECA-868C-4992-A3CE-273540930FDE}" type="presParOf" srcId="{52A50260-338D-4378-9778-4BB6F8F363D0}" destId="{A4FBF71A-9E3B-4CAA-B806-10FF68935D2A}" srcOrd="0" destOrd="0" presId="urn:microsoft.com/office/officeart/2005/8/layout/bProcess4"/>
    <dgm:cxn modelId="{D8E8A5E0-F506-42BA-81B7-C45E2B56564E}" type="presParOf" srcId="{52A50260-338D-4378-9778-4BB6F8F363D0}" destId="{FF538BA8-EA91-4EC4-B282-3020188D128B}" srcOrd="1" destOrd="0" presId="urn:microsoft.com/office/officeart/2005/8/layout/bProcess4"/>
    <dgm:cxn modelId="{FAB6935F-A784-4269-8F6C-761254E343B8}" type="presParOf" srcId="{F6C209EB-86FC-4602-95E2-4A8DBE9A63E2}" destId="{1CDBFBEA-4C5F-42D2-9DBD-95DCFE531B90}" srcOrd="13" destOrd="0" presId="urn:microsoft.com/office/officeart/2005/8/layout/bProcess4"/>
    <dgm:cxn modelId="{10BF2936-5CB6-461A-85C1-ADDA4C89221C}" type="presParOf" srcId="{F6C209EB-86FC-4602-95E2-4A8DBE9A63E2}" destId="{CA40542B-31BF-44B0-9E23-1B5EB9E75A90}" srcOrd="14" destOrd="0" presId="urn:microsoft.com/office/officeart/2005/8/layout/bProcess4"/>
    <dgm:cxn modelId="{6945327F-3F3E-4B3C-B475-3320B8B9CE6F}" type="presParOf" srcId="{CA40542B-31BF-44B0-9E23-1B5EB9E75A90}" destId="{A480FA42-D829-45BD-8BFD-B93BFB4600C3}" srcOrd="0" destOrd="0" presId="urn:microsoft.com/office/officeart/2005/8/layout/bProcess4"/>
    <dgm:cxn modelId="{C3E9A4F2-CBF2-44F0-BFE7-3353027A2B06}" type="presParOf" srcId="{CA40542B-31BF-44B0-9E23-1B5EB9E75A90}" destId="{778EB6F9-7907-48A1-A0FF-91233DA28120}" srcOrd="1" destOrd="0" presId="urn:microsoft.com/office/officeart/2005/8/layout/bProcess4"/>
    <dgm:cxn modelId="{DBC70418-79DC-418D-8513-D904F5B9DA53}" type="presParOf" srcId="{F6C209EB-86FC-4602-95E2-4A8DBE9A63E2}" destId="{C4CB6D22-EEF3-4671-BCA3-0D66F496E7FF}" srcOrd="15" destOrd="0" presId="urn:microsoft.com/office/officeart/2005/8/layout/bProcess4"/>
    <dgm:cxn modelId="{8F2F3E54-2AC8-43E4-BFEF-C2511F5A29A2}" type="presParOf" srcId="{F6C209EB-86FC-4602-95E2-4A8DBE9A63E2}" destId="{8A741D14-35FF-464D-A45E-204BB507F27C}" srcOrd="16" destOrd="0" presId="urn:microsoft.com/office/officeart/2005/8/layout/bProcess4"/>
    <dgm:cxn modelId="{C17290DC-11AD-4C40-9F8C-4F454ACEA0A3}" type="presParOf" srcId="{8A741D14-35FF-464D-A45E-204BB507F27C}" destId="{E5BF6558-11EA-4C7A-8C3F-13670690ACB2}" srcOrd="0" destOrd="0" presId="urn:microsoft.com/office/officeart/2005/8/layout/bProcess4"/>
    <dgm:cxn modelId="{B3341107-DBA0-4FE7-B38F-7E507B77A6E9}" type="presParOf" srcId="{8A741D14-35FF-464D-A45E-204BB507F27C}" destId="{689BA5E1-D933-47CB-9CAD-585B0C044A90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E295D3B-60BC-4C1D-99AF-1C0D7916C45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F05A992-DA10-44FB-9BA1-EC9190033C75}">
      <dgm:prSet phldrT="[Текст]" custT="1"/>
      <dgm:spPr/>
      <dgm:t>
        <a:bodyPr/>
        <a:lstStyle/>
        <a:p>
          <a:r>
            <a:rPr lang="ru-RU" sz="1800" dirty="0" smtClean="0"/>
            <a:t>Убийство</a:t>
          </a:r>
          <a:endParaRPr lang="ru-RU" sz="1800" dirty="0"/>
        </a:p>
      </dgm:t>
    </dgm:pt>
    <dgm:pt modelId="{BC278C22-7044-44B9-B7FD-B20667D0309D}" type="parTrans" cxnId="{1290B3E3-BAA4-407D-96E0-853E653377BB}">
      <dgm:prSet/>
      <dgm:spPr/>
      <dgm:t>
        <a:bodyPr/>
        <a:lstStyle/>
        <a:p>
          <a:endParaRPr lang="ru-RU"/>
        </a:p>
      </dgm:t>
    </dgm:pt>
    <dgm:pt modelId="{7478A681-7A25-4D6C-AE7D-B4C14D814122}" type="sibTrans" cxnId="{1290B3E3-BAA4-407D-96E0-853E653377BB}">
      <dgm:prSet/>
      <dgm:spPr/>
      <dgm:t>
        <a:bodyPr/>
        <a:lstStyle/>
        <a:p>
          <a:endParaRPr lang="ru-RU"/>
        </a:p>
      </dgm:t>
    </dgm:pt>
    <dgm:pt modelId="{D6E7C0E6-00B9-417E-AB17-200E43A0C88B}">
      <dgm:prSet custT="1"/>
      <dgm:spPr/>
      <dgm:t>
        <a:bodyPr/>
        <a:lstStyle/>
        <a:p>
          <a:r>
            <a:rPr lang="ru-RU" sz="1800" dirty="0" smtClean="0"/>
            <a:t>Умышленное причинение тяжкого, среднего вреда здоровью</a:t>
          </a:r>
        </a:p>
      </dgm:t>
    </dgm:pt>
    <dgm:pt modelId="{54AA2883-B197-44DC-8D88-4BE34A15C8C5}" type="parTrans" cxnId="{D326DE0F-87A6-4A83-845F-13D3E10F83A4}">
      <dgm:prSet/>
      <dgm:spPr/>
      <dgm:t>
        <a:bodyPr/>
        <a:lstStyle/>
        <a:p>
          <a:endParaRPr lang="ru-RU"/>
        </a:p>
      </dgm:t>
    </dgm:pt>
    <dgm:pt modelId="{F4A76CD0-40FC-40A2-84DF-4971FC61C885}" type="sibTrans" cxnId="{D326DE0F-87A6-4A83-845F-13D3E10F83A4}">
      <dgm:prSet/>
      <dgm:spPr/>
      <dgm:t>
        <a:bodyPr/>
        <a:lstStyle/>
        <a:p>
          <a:endParaRPr lang="ru-RU"/>
        </a:p>
      </dgm:t>
    </dgm:pt>
    <dgm:pt modelId="{23392755-E873-4C94-8842-AD33B8890E37}">
      <dgm:prSet custT="1"/>
      <dgm:spPr/>
      <dgm:t>
        <a:bodyPr/>
        <a:lstStyle/>
        <a:p>
          <a:r>
            <a:rPr lang="ru-RU" sz="1800" dirty="0" smtClean="0"/>
            <a:t>Похищение человека</a:t>
          </a:r>
        </a:p>
      </dgm:t>
    </dgm:pt>
    <dgm:pt modelId="{08DD7FFA-3D96-4B7F-B468-A3D1FCAFBDB3}" type="parTrans" cxnId="{8211B21D-EFFA-4C7B-8CE5-C2E672658B67}">
      <dgm:prSet/>
      <dgm:spPr/>
      <dgm:t>
        <a:bodyPr/>
        <a:lstStyle/>
        <a:p>
          <a:endParaRPr lang="ru-RU"/>
        </a:p>
      </dgm:t>
    </dgm:pt>
    <dgm:pt modelId="{25DB1610-7FFB-4367-AF39-21F3F742B912}" type="sibTrans" cxnId="{8211B21D-EFFA-4C7B-8CE5-C2E672658B67}">
      <dgm:prSet/>
      <dgm:spPr/>
      <dgm:t>
        <a:bodyPr/>
        <a:lstStyle/>
        <a:p>
          <a:endParaRPr lang="ru-RU"/>
        </a:p>
      </dgm:t>
    </dgm:pt>
    <dgm:pt modelId="{3A577B8B-85C7-4D93-ADA7-F1CE6730B6F3}">
      <dgm:prSet custT="1"/>
      <dgm:spPr/>
      <dgm:t>
        <a:bodyPr/>
        <a:lstStyle/>
        <a:p>
          <a:r>
            <a:rPr lang="ru-RU" sz="1800" smtClean="0"/>
            <a:t>Изнасилование</a:t>
          </a:r>
          <a:endParaRPr lang="ru-RU" sz="1800" dirty="0" smtClean="0"/>
        </a:p>
      </dgm:t>
    </dgm:pt>
    <dgm:pt modelId="{DDD4D47B-FB8B-440B-9934-BB48CA305EFE}" type="parTrans" cxnId="{596B8615-F72B-4251-96E4-ACAF1E2F2195}">
      <dgm:prSet/>
      <dgm:spPr/>
      <dgm:t>
        <a:bodyPr/>
        <a:lstStyle/>
        <a:p>
          <a:endParaRPr lang="ru-RU"/>
        </a:p>
      </dgm:t>
    </dgm:pt>
    <dgm:pt modelId="{BDAAC2B0-6AC8-4E2A-8665-CE373382E9DD}" type="sibTrans" cxnId="{596B8615-F72B-4251-96E4-ACAF1E2F2195}">
      <dgm:prSet/>
      <dgm:spPr/>
      <dgm:t>
        <a:bodyPr/>
        <a:lstStyle/>
        <a:p>
          <a:endParaRPr lang="ru-RU"/>
        </a:p>
      </dgm:t>
    </dgm:pt>
    <dgm:pt modelId="{2E21BBFF-C74E-415E-BA09-FDFC6573594F}">
      <dgm:prSet custT="1"/>
      <dgm:spPr/>
      <dgm:t>
        <a:bodyPr/>
        <a:lstStyle/>
        <a:p>
          <a:r>
            <a:rPr lang="ru-RU" sz="1800" dirty="0" smtClean="0"/>
            <a:t>Кража, разбой, вымогательство</a:t>
          </a:r>
        </a:p>
      </dgm:t>
    </dgm:pt>
    <dgm:pt modelId="{B9D575B1-3A87-4547-9AAA-28049F33903D}" type="parTrans" cxnId="{EDF264EF-895F-47DC-BD46-D7A99E49A7D0}">
      <dgm:prSet/>
      <dgm:spPr/>
      <dgm:t>
        <a:bodyPr/>
        <a:lstStyle/>
        <a:p>
          <a:endParaRPr lang="ru-RU"/>
        </a:p>
      </dgm:t>
    </dgm:pt>
    <dgm:pt modelId="{F1793A3D-E2CD-4F80-B624-F0862F3C0A7D}" type="sibTrans" cxnId="{EDF264EF-895F-47DC-BD46-D7A99E49A7D0}">
      <dgm:prSet/>
      <dgm:spPr/>
      <dgm:t>
        <a:bodyPr/>
        <a:lstStyle/>
        <a:p>
          <a:endParaRPr lang="ru-RU"/>
        </a:p>
      </dgm:t>
    </dgm:pt>
    <dgm:pt modelId="{1559A008-927A-4C4A-8AD9-D7352BA6C421}">
      <dgm:prSet custT="1"/>
      <dgm:spPr/>
      <dgm:t>
        <a:bodyPr/>
        <a:lstStyle/>
        <a:p>
          <a:r>
            <a:rPr lang="ru-RU" sz="1800" dirty="0" smtClean="0"/>
            <a:t>Умышленное уничтожение или повреждение чужого имущества</a:t>
          </a:r>
        </a:p>
      </dgm:t>
    </dgm:pt>
    <dgm:pt modelId="{C8B132F5-E962-40D4-A211-5EF9D839D578}" type="parTrans" cxnId="{F2362456-DD5C-4974-97D9-45198AFEFAF0}">
      <dgm:prSet/>
      <dgm:spPr/>
      <dgm:t>
        <a:bodyPr/>
        <a:lstStyle/>
        <a:p>
          <a:endParaRPr lang="ru-RU"/>
        </a:p>
      </dgm:t>
    </dgm:pt>
    <dgm:pt modelId="{266D6A08-9EE9-43E8-B0A9-75A8F9D8B4D7}" type="sibTrans" cxnId="{F2362456-DD5C-4974-97D9-45198AFEFAF0}">
      <dgm:prSet/>
      <dgm:spPr/>
      <dgm:t>
        <a:bodyPr/>
        <a:lstStyle/>
        <a:p>
          <a:endParaRPr lang="ru-RU"/>
        </a:p>
      </dgm:t>
    </dgm:pt>
    <dgm:pt modelId="{80969275-89B4-4A57-AE8A-47259F78831C}">
      <dgm:prSet custT="1"/>
      <dgm:spPr/>
      <dgm:t>
        <a:bodyPr/>
        <a:lstStyle/>
        <a:p>
          <a:r>
            <a:rPr lang="ru-RU" sz="1800" dirty="0" smtClean="0"/>
            <a:t>Неправомерное завладение транспортного средства без цели хищения</a:t>
          </a:r>
        </a:p>
      </dgm:t>
    </dgm:pt>
    <dgm:pt modelId="{9BFCE890-7DAE-4370-A00D-6351847F9E19}" type="parTrans" cxnId="{7D234EB7-A3CE-4BBC-8B1C-3117E3E13D30}">
      <dgm:prSet/>
      <dgm:spPr/>
      <dgm:t>
        <a:bodyPr/>
        <a:lstStyle/>
        <a:p>
          <a:endParaRPr lang="ru-RU"/>
        </a:p>
      </dgm:t>
    </dgm:pt>
    <dgm:pt modelId="{DE06F86E-DD9B-4862-847E-22ACF9D3FB3C}" type="sibTrans" cxnId="{7D234EB7-A3CE-4BBC-8B1C-3117E3E13D30}">
      <dgm:prSet/>
      <dgm:spPr/>
      <dgm:t>
        <a:bodyPr/>
        <a:lstStyle/>
        <a:p>
          <a:endParaRPr lang="ru-RU"/>
        </a:p>
      </dgm:t>
    </dgm:pt>
    <dgm:pt modelId="{FECB5B63-BFC0-464F-98AB-4E72DF4FF484}">
      <dgm:prSet custT="1"/>
      <dgm:spPr/>
      <dgm:t>
        <a:bodyPr/>
        <a:lstStyle/>
        <a:p>
          <a:r>
            <a:rPr lang="ru-RU" sz="1800" dirty="0" smtClean="0"/>
            <a:t>Хулиганство при отягчающих обстоятельствах</a:t>
          </a:r>
        </a:p>
      </dgm:t>
    </dgm:pt>
    <dgm:pt modelId="{95337F48-2EB0-46A6-BCAF-B61F57D331F9}" type="parTrans" cxnId="{5CAAF518-E8FA-4CA1-9B23-397BF41836D9}">
      <dgm:prSet/>
      <dgm:spPr/>
      <dgm:t>
        <a:bodyPr/>
        <a:lstStyle/>
        <a:p>
          <a:endParaRPr lang="ru-RU"/>
        </a:p>
      </dgm:t>
    </dgm:pt>
    <dgm:pt modelId="{05C6DC62-B4CE-46C8-911A-06DA8A35A8BA}" type="sibTrans" cxnId="{5CAAF518-E8FA-4CA1-9B23-397BF41836D9}">
      <dgm:prSet/>
      <dgm:spPr/>
      <dgm:t>
        <a:bodyPr/>
        <a:lstStyle/>
        <a:p>
          <a:endParaRPr lang="ru-RU"/>
        </a:p>
      </dgm:t>
    </dgm:pt>
    <dgm:pt modelId="{FBF738E7-7FB8-4F95-A21B-E352925FF1E8}">
      <dgm:prSet custT="1"/>
      <dgm:spPr/>
      <dgm:t>
        <a:bodyPr/>
        <a:lstStyle/>
        <a:p>
          <a:r>
            <a:rPr lang="ru-RU" sz="1800" dirty="0" smtClean="0"/>
            <a:t>Терроризм</a:t>
          </a:r>
        </a:p>
      </dgm:t>
    </dgm:pt>
    <dgm:pt modelId="{25830B0B-D29E-4469-906D-BFB39BDCB27F}" type="parTrans" cxnId="{A78B2168-758E-4394-99D6-95D7C4FBA569}">
      <dgm:prSet/>
      <dgm:spPr/>
      <dgm:t>
        <a:bodyPr/>
        <a:lstStyle/>
        <a:p>
          <a:endParaRPr lang="ru-RU"/>
        </a:p>
      </dgm:t>
    </dgm:pt>
    <dgm:pt modelId="{69A74F00-6464-4CB9-947B-72C7F223EAEE}" type="sibTrans" cxnId="{A78B2168-758E-4394-99D6-95D7C4FBA569}">
      <dgm:prSet/>
      <dgm:spPr/>
      <dgm:t>
        <a:bodyPr/>
        <a:lstStyle/>
        <a:p>
          <a:endParaRPr lang="ru-RU"/>
        </a:p>
      </dgm:t>
    </dgm:pt>
    <dgm:pt modelId="{6484D98D-72B0-44AA-B3C7-75D8056D3541}">
      <dgm:prSet custT="1"/>
      <dgm:spPr/>
      <dgm:t>
        <a:bodyPr/>
        <a:lstStyle/>
        <a:p>
          <a:r>
            <a:rPr lang="ru-RU" sz="1800" dirty="0" smtClean="0"/>
            <a:t>Вандализм</a:t>
          </a:r>
        </a:p>
      </dgm:t>
    </dgm:pt>
    <dgm:pt modelId="{21EF227A-87BD-4C94-84B9-DA5D6548C752}" type="parTrans" cxnId="{93BB4238-C436-4D94-A1DC-B5F4474F5E86}">
      <dgm:prSet/>
      <dgm:spPr/>
      <dgm:t>
        <a:bodyPr/>
        <a:lstStyle/>
        <a:p>
          <a:endParaRPr lang="ru-RU"/>
        </a:p>
      </dgm:t>
    </dgm:pt>
    <dgm:pt modelId="{AB3CDF27-C701-409C-916B-151AF2CA74D6}" type="sibTrans" cxnId="{93BB4238-C436-4D94-A1DC-B5F4474F5E86}">
      <dgm:prSet/>
      <dgm:spPr/>
      <dgm:t>
        <a:bodyPr/>
        <a:lstStyle/>
        <a:p>
          <a:endParaRPr lang="ru-RU"/>
        </a:p>
      </dgm:t>
    </dgm:pt>
    <dgm:pt modelId="{28D0CF69-AD12-4FE8-849E-C084CE56FF47}">
      <dgm:prSet custT="1"/>
      <dgm:spPr/>
      <dgm:t>
        <a:bodyPr/>
        <a:lstStyle/>
        <a:p>
          <a:r>
            <a:rPr lang="ru-RU" sz="1800" dirty="0" smtClean="0"/>
            <a:t>Заведомо ложное сообщение об акте терроризма</a:t>
          </a:r>
        </a:p>
      </dgm:t>
    </dgm:pt>
    <dgm:pt modelId="{8BE8DBFD-D988-4E20-8B1C-4B091C4207C0}" type="parTrans" cxnId="{42B4003A-38CE-4C2F-A7B5-CAEDB103A8E6}">
      <dgm:prSet/>
      <dgm:spPr/>
      <dgm:t>
        <a:bodyPr/>
        <a:lstStyle/>
        <a:p>
          <a:endParaRPr lang="ru-RU"/>
        </a:p>
      </dgm:t>
    </dgm:pt>
    <dgm:pt modelId="{C1E7E15C-12A5-43C9-B1D7-2CDB2731405D}" type="sibTrans" cxnId="{42B4003A-38CE-4C2F-A7B5-CAEDB103A8E6}">
      <dgm:prSet/>
      <dgm:spPr/>
      <dgm:t>
        <a:bodyPr/>
        <a:lstStyle/>
        <a:p>
          <a:endParaRPr lang="ru-RU"/>
        </a:p>
      </dgm:t>
    </dgm:pt>
    <dgm:pt modelId="{20B903B2-7E3E-4EFD-B606-B08BF71A4B43}">
      <dgm:prSet custT="1"/>
      <dgm:spPr/>
      <dgm:t>
        <a:bodyPr/>
        <a:lstStyle/>
        <a:p>
          <a:r>
            <a:rPr lang="ru-RU" sz="1800" dirty="0" smtClean="0"/>
            <a:t>Хищение либо вымогательство оружия, боеприпасов</a:t>
          </a:r>
        </a:p>
      </dgm:t>
    </dgm:pt>
    <dgm:pt modelId="{9F70D51F-EAE4-454F-9AC4-AFF9538BB09B}" type="parTrans" cxnId="{ADC393BB-B6A4-40CC-BE09-0BEF74EB6A10}">
      <dgm:prSet/>
      <dgm:spPr/>
      <dgm:t>
        <a:bodyPr/>
        <a:lstStyle/>
        <a:p>
          <a:endParaRPr lang="ru-RU"/>
        </a:p>
      </dgm:t>
    </dgm:pt>
    <dgm:pt modelId="{003995A8-37ED-46D7-8C29-B9DD82B99D53}" type="sibTrans" cxnId="{ADC393BB-B6A4-40CC-BE09-0BEF74EB6A10}">
      <dgm:prSet/>
      <dgm:spPr/>
      <dgm:t>
        <a:bodyPr/>
        <a:lstStyle/>
        <a:p>
          <a:endParaRPr lang="ru-RU"/>
        </a:p>
      </dgm:t>
    </dgm:pt>
    <dgm:pt modelId="{CA4215C9-A0A5-42F2-85D0-7590B876DEE1}">
      <dgm:prSet custT="1"/>
      <dgm:spPr/>
      <dgm:t>
        <a:bodyPr/>
        <a:lstStyle/>
        <a:p>
          <a:r>
            <a:rPr lang="ru-RU" sz="1800" dirty="0" smtClean="0"/>
            <a:t>Хищение либо вымогательство наркотических средств или психотропных веществ</a:t>
          </a:r>
        </a:p>
      </dgm:t>
    </dgm:pt>
    <dgm:pt modelId="{EDE68634-CE2D-46CC-8E8C-CA3C210349A9}" type="parTrans" cxnId="{4B0C2B89-C31A-4332-8884-5832A8B565EA}">
      <dgm:prSet/>
      <dgm:spPr/>
      <dgm:t>
        <a:bodyPr/>
        <a:lstStyle/>
        <a:p>
          <a:endParaRPr lang="ru-RU"/>
        </a:p>
      </dgm:t>
    </dgm:pt>
    <dgm:pt modelId="{81963BFE-8660-43FF-8B81-987948BD7C0F}" type="sibTrans" cxnId="{4B0C2B89-C31A-4332-8884-5832A8B565EA}">
      <dgm:prSet/>
      <dgm:spPr/>
      <dgm:t>
        <a:bodyPr/>
        <a:lstStyle/>
        <a:p>
          <a:endParaRPr lang="ru-RU"/>
        </a:p>
      </dgm:t>
    </dgm:pt>
    <dgm:pt modelId="{5BD3DF01-F1A1-4A1F-BCD4-2863E7C7A459}">
      <dgm:prSet custT="1"/>
      <dgm:spPr/>
      <dgm:t>
        <a:bodyPr/>
        <a:lstStyle/>
        <a:p>
          <a:r>
            <a:rPr lang="ru-RU" sz="1800" dirty="0" smtClean="0"/>
            <a:t>Приведение в негодность транспортных средств или путей сообщения</a:t>
          </a:r>
        </a:p>
      </dgm:t>
    </dgm:pt>
    <dgm:pt modelId="{F63A191A-2404-4FD5-83A1-D032C0EDA507}" type="parTrans" cxnId="{EB0202FC-22A8-4E6A-8F1B-296863D58681}">
      <dgm:prSet/>
      <dgm:spPr/>
      <dgm:t>
        <a:bodyPr/>
        <a:lstStyle/>
        <a:p>
          <a:endParaRPr lang="ru-RU"/>
        </a:p>
      </dgm:t>
    </dgm:pt>
    <dgm:pt modelId="{BAF74EF0-365C-434D-B0A5-83F7C1C85B81}" type="sibTrans" cxnId="{EB0202FC-22A8-4E6A-8F1B-296863D58681}">
      <dgm:prSet/>
      <dgm:spPr/>
      <dgm:t>
        <a:bodyPr/>
        <a:lstStyle/>
        <a:p>
          <a:endParaRPr lang="ru-RU"/>
        </a:p>
      </dgm:t>
    </dgm:pt>
    <dgm:pt modelId="{D089B88E-0BFE-4E05-8D11-EF35157968B4}" type="pres">
      <dgm:prSet presAssocID="{7E295D3B-60BC-4C1D-99AF-1C0D7916C45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05D225F-08B0-4BF4-8319-E88AE8A7B8A3}" type="pres">
      <dgm:prSet presAssocID="{4F05A992-DA10-44FB-9BA1-EC9190033C75}" presName="parentText" presStyleLbl="node1" presStyleIdx="0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DA3E5E-CD48-4783-B3F4-E656E886C726}" type="pres">
      <dgm:prSet presAssocID="{7478A681-7A25-4D6C-AE7D-B4C14D814122}" presName="spacer" presStyleCnt="0"/>
      <dgm:spPr/>
    </dgm:pt>
    <dgm:pt modelId="{3AF67BC5-04E1-488D-9F68-899BA1F47EE3}" type="pres">
      <dgm:prSet presAssocID="{D6E7C0E6-00B9-417E-AB17-200E43A0C88B}" presName="parentText" presStyleLbl="node1" presStyleIdx="1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7568CC-F86F-4768-A15D-BE6A5C25E794}" type="pres">
      <dgm:prSet presAssocID="{F4A76CD0-40FC-40A2-84DF-4971FC61C885}" presName="spacer" presStyleCnt="0"/>
      <dgm:spPr/>
    </dgm:pt>
    <dgm:pt modelId="{DDA7777F-E040-446A-93F9-A9DE21A09EEF}" type="pres">
      <dgm:prSet presAssocID="{23392755-E873-4C94-8842-AD33B8890E37}" presName="parentText" presStyleLbl="node1" presStyleIdx="2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FE45F5-E789-4F0E-91BF-473ED21F6407}" type="pres">
      <dgm:prSet presAssocID="{25DB1610-7FFB-4367-AF39-21F3F742B912}" presName="spacer" presStyleCnt="0"/>
      <dgm:spPr/>
    </dgm:pt>
    <dgm:pt modelId="{4DBFF579-1823-48F0-8134-33524C83E708}" type="pres">
      <dgm:prSet presAssocID="{3A577B8B-85C7-4D93-ADA7-F1CE6730B6F3}" presName="parentText" presStyleLbl="node1" presStyleIdx="3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692C49-FD4B-4BFD-BE12-CD1F67D55CDB}" type="pres">
      <dgm:prSet presAssocID="{BDAAC2B0-6AC8-4E2A-8665-CE373382E9DD}" presName="spacer" presStyleCnt="0"/>
      <dgm:spPr/>
    </dgm:pt>
    <dgm:pt modelId="{D023FB2B-1D85-4FC2-BF3C-4B06760748E7}" type="pres">
      <dgm:prSet presAssocID="{2E21BBFF-C74E-415E-BA09-FDFC6573594F}" presName="parentText" presStyleLbl="node1" presStyleIdx="4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14FAF4-2443-46FC-988D-EB33348A2AAB}" type="pres">
      <dgm:prSet presAssocID="{F1793A3D-E2CD-4F80-B624-F0862F3C0A7D}" presName="spacer" presStyleCnt="0"/>
      <dgm:spPr/>
    </dgm:pt>
    <dgm:pt modelId="{9C08BA60-0C35-4308-804C-3CA943922635}" type="pres">
      <dgm:prSet presAssocID="{1559A008-927A-4C4A-8AD9-D7352BA6C421}" presName="parentText" presStyleLbl="node1" presStyleIdx="5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F18BB6-35FE-441A-A3AE-0C6AA55DE3B2}" type="pres">
      <dgm:prSet presAssocID="{266D6A08-9EE9-43E8-B0A9-75A8F9D8B4D7}" presName="spacer" presStyleCnt="0"/>
      <dgm:spPr/>
    </dgm:pt>
    <dgm:pt modelId="{7F85D9DE-D9E0-40FF-A632-B2A3572D722A}" type="pres">
      <dgm:prSet presAssocID="{80969275-89B4-4A57-AE8A-47259F78831C}" presName="parentText" presStyleLbl="node1" presStyleIdx="6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80F659-57FB-47A5-A1EA-5F39FB9378D3}" type="pres">
      <dgm:prSet presAssocID="{DE06F86E-DD9B-4862-847E-22ACF9D3FB3C}" presName="spacer" presStyleCnt="0"/>
      <dgm:spPr/>
    </dgm:pt>
    <dgm:pt modelId="{AB2D4FAA-748B-48A6-890A-A1CEA0BF650C}" type="pres">
      <dgm:prSet presAssocID="{FECB5B63-BFC0-464F-98AB-4E72DF4FF484}" presName="parentText" presStyleLbl="node1" presStyleIdx="7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A8B7F6-D2A4-4644-964B-F0516EADA515}" type="pres">
      <dgm:prSet presAssocID="{05C6DC62-B4CE-46C8-911A-06DA8A35A8BA}" presName="spacer" presStyleCnt="0"/>
      <dgm:spPr/>
    </dgm:pt>
    <dgm:pt modelId="{E395EC45-E957-4F95-9D54-073191865E6B}" type="pres">
      <dgm:prSet presAssocID="{FBF738E7-7FB8-4F95-A21B-E352925FF1E8}" presName="parentText" presStyleLbl="node1" presStyleIdx="8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03EF61-8107-4503-A6CD-CB876AF614EC}" type="pres">
      <dgm:prSet presAssocID="{69A74F00-6464-4CB9-947B-72C7F223EAEE}" presName="spacer" presStyleCnt="0"/>
      <dgm:spPr/>
    </dgm:pt>
    <dgm:pt modelId="{5F4C81C4-A5B2-4934-A377-B45F399B9916}" type="pres">
      <dgm:prSet presAssocID="{6484D98D-72B0-44AA-B3C7-75D8056D3541}" presName="parentText" presStyleLbl="node1" presStyleIdx="9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32D8B3-78E0-446D-83F5-9F8CC4EEEA3F}" type="pres">
      <dgm:prSet presAssocID="{AB3CDF27-C701-409C-916B-151AF2CA74D6}" presName="spacer" presStyleCnt="0"/>
      <dgm:spPr/>
    </dgm:pt>
    <dgm:pt modelId="{4D02D6C4-B6AE-49CA-B6A3-93F808AC05A1}" type="pres">
      <dgm:prSet presAssocID="{28D0CF69-AD12-4FE8-849E-C084CE56FF47}" presName="parentText" presStyleLbl="node1" presStyleIdx="10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DB4D76-C84D-4A92-83A0-613144C9D6C2}" type="pres">
      <dgm:prSet presAssocID="{C1E7E15C-12A5-43C9-B1D7-2CDB2731405D}" presName="spacer" presStyleCnt="0"/>
      <dgm:spPr/>
    </dgm:pt>
    <dgm:pt modelId="{17E89CC5-DEB3-41A4-BA49-269085348AB7}" type="pres">
      <dgm:prSet presAssocID="{20B903B2-7E3E-4EFD-B606-B08BF71A4B43}" presName="parentText" presStyleLbl="node1" presStyleIdx="11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C87FE5-E48D-4E35-BC35-EE868AC6AC76}" type="pres">
      <dgm:prSet presAssocID="{003995A8-37ED-46D7-8C29-B9DD82B99D53}" presName="spacer" presStyleCnt="0"/>
      <dgm:spPr/>
    </dgm:pt>
    <dgm:pt modelId="{1A2EBBD8-9E62-4FDD-81DF-1BFF9A8B573C}" type="pres">
      <dgm:prSet presAssocID="{CA4215C9-A0A5-42F2-85D0-7590B876DEE1}" presName="parentText" presStyleLbl="node1" presStyleIdx="12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E03274-8CEF-43C3-B2F2-886A91980E2D}" type="pres">
      <dgm:prSet presAssocID="{81963BFE-8660-43FF-8B81-987948BD7C0F}" presName="spacer" presStyleCnt="0"/>
      <dgm:spPr/>
    </dgm:pt>
    <dgm:pt modelId="{FBF82376-2598-4B01-A28B-F2CCB6E5AA6A}" type="pres">
      <dgm:prSet presAssocID="{5BD3DF01-F1A1-4A1F-BCD4-2863E7C7A459}" presName="parentText" presStyleLbl="node1" presStyleIdx="13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1B836F5-317C-4AA2-B51A-4876FC9C09EE}" type="presOf" srcId="{2E21BBFF-C74E-415E-BA09-FDFC6573594F}" destId="{D023FB2B-1D85-4FC2-BF3C-4B06760748E7}" srcOrd="0" destOrd="0" presId="urn:microsoft.com/office/officeart/2005/8/layout/vList2"/>
    <dgm:cxn modelId="{596B8615-F72B-4251-96E4-ACAF1E2F2195}" srcId="{7E295D3B-60BC-4C1D-99AF-1C0D7916C45E}" destId="{3A577B8B-85C7-4D93-ADA7-F1CE6730B6F3}" srcOrd="3" destOrd="0" parTransId="{DDD4D47B-FB8B-440B-9934-BB48CA305EFE}" sibTransId="{BDAAC2B0-6AC8-4E2A-8665-CE373382E9DD}"/>
    <dgm:cxn modelId="{93AE6C1F-A4F9-4242-A645-DEC8C86BBDF2}" type="presOf" srcId="{FBF738E7-7FB8-4F95-A21B-E352925FF1E8}" destId="{E395EC45-E957-4F95-9D54-073191865E6B}" srcOrd="0" destOrd="0" presId="urn:microsoft.com/office/officeart/2005/8/layout/vList2"/>
    <dgm:cxn modelId="{C3F83D4C-F03A-4E2A-BA09-540942E878F9}" type="presOf" srcId="{4F05A992-DA10-44FB-9BA1-EC9190033C75}" destId="{305D225F-08B0-4BF4-8319-E88AE8A7B8A3}" srcOrd="0" destOrd="0" presId="urn:microsoft.com/office/officeart/2005/8/layout/vList2"/>
    <dgm:cxn modelId="{8175683D-B069-4C61-B32E-79F0E81205EE}" type="presOf" srcId="{1559A008-927A-4C4A-8AD9-D7352BA6C421}" destId="{9C08BA60-0C35-4308-804C-3CA943922635}" srcOrd="0" destOrd="0" presId="urn:microsoft.com/office/officeart/2005/8/layout/vList2"/>
    <dgm:cxn modelId="{0A5E3EA5-D11D-4D48-BF9B-DB4034BA88B8}" type="presOf" srcId="{20B903B2-7E3E-4EFD-B606-B08BF71A4B43}" destId="{17E89CC5-DEB3-41A4-BA49-269085348AB7}" srcOrd="0" destOrd="0" presId="urn:microsoft.com/office/officeart/2005/8/layout/vList2"/>
    <dgm:cxn modelId="{E706EBA4-37E3-4CFC-853A-50FA7D8A9533}" type="presOf" srcId="{D6E7C0E6-00B9-417E-AB17-200E43A0C88B}" destId="{3AF67BC5-04E1-488D-9F68-899BA1F47EE3}" srcOrd="0" destOrd="0" presId="urn:microsoft.com/office/officeart/2005/8/layout/vList2"/>
    <dgm:cxn modelId="{28D0DEEE-6EDA-4E03-8169-D9EFDEAFB171}" type="presOf" srcId="{80969275-89B4-4A57-AE8A-47259F78831C}" destId="{7F85D9DE-D9E0-40FF-A632-B2A3572D722A}" srcOrd="0" destOrd="0" presId="urn:microsoft.com/office/officeart/2005/8/layout/vList2"/>
    <dgm:cxn modelId="{8211B21D-EFFA-4C7B-8CE5-C2E672658B67}" srcId="{7E295D3B-60BC-4C1D-99AF-1C0D7916C45E}" destId="{23392755-E873-4C94-8842-AD33B8890E37}" srcOrd="2" destOrd="0" parTransId="{08DD7FFA-3D96-4B7F-B468-A3D1FCAFBDB3}" sibTransId="{25DB1610-7FFB-4367-AF39-21F3F742B912}"/>
    <dgm:cxn modelId="{EDF264EF-895F-47DC-BD46-D7A99E49A7D0}" srcId="{7E295D3B-60BC-4C1D-99AF-1C0D7916C45E}" destId="{2E21BBFF-C74E-415E-BA09-FDFC6573594F}" srcOrd="4" destOrd="0" parTransId="{B9D575B1-3A87-4547-9AAA-28049F33903D}" sibTransId="{F1793A3D-E2CD-4F80-B624-F0862F3C0A7D}"/>
    <dgm:cxn modelId="{04FBF0A7-9093-41BF-84C2-FD5C2D5BEB03}" type="presOf" srcId="{23392755-E873-4C94-8842-AD33B8890E37}" destId="{DDA7777F-E040-446A-93F9-A9DE21A09EEF}" srcOrd="0" destOrd="0" presId="urn:microsoft.com/office/officeart/2005/8/layout/vList2"/>
    <dgm:cxn modelId="{D326DE0F-87A6-4A83-845F-13D3E10F83A4}" srcId="{7E295D3B-60BC-4C1D-99AF-1C0D7916C45E}" destId="{D6E7C0E6-00B9-417E-AB17-200E43A0C88B}" srcOrd="1" destOrd="0" parTransId="{54AA2883-B197-44DC-8D88-4BE34A15C8C5}" sibTransId="{F4A76CD0-40FC-40A2-84DF-4971FC61C885}"/>
    <dgm:cxn modelId="{F2362456-DD5C-4974-97D9-45198AFEFAF0}" srcId="{7E295D3B-60BC-4C1D-99AF-1C0D7916C45E}" destId="{1559A008-927A-4C4A-8AD9-D7352BA6C421}" srcOrd="5" destOrd="0" parTransId="{C8B132F5-E962-40D4-A211-5EF9D839D578}" sibTransId="{266D6A08-9EE9-43E8-B0A9-75A8F9D8B4D7}"/>
    <dgm:cxn modelId="{93BB4238-C436-4D94-A1DC-B5F4474F5E86}" srcId="{7E295D3B-60BC-4C1D-99AF-1C0D7916C45E}" destId="{6484D98D-72B0-44AA-B3C7-75D8056D3541}" srcOrd="9" destOrd="0" parTransId="{21EF227A-87BD-4C94-84B9-DA5D6548C752}" sibTransId="{AB3CDF27-C701-409C-916B-151AF2CA74D6}"/>
    <dgm:cxn modelId="{A78B2168-758E-4394-99D6-95D7C4FBA569}" srcId="{7E295D3B-60BC-4C1D-99AF-1C0D7916C45E}" destId="{FBF738E7-7FB8-4F95-A21B-E352925FF1E8}" srcOrd="8" destOrd="0" parTransId="{25830B0B-D29E-4469-906D-BFB39BDCB27F}" sibTransId="{69A74F00-6464-4CB9-947B-72C7F223EAEE}"/>
    <dgm:cxn modelId="{36EA51CF-2933-42B2-8227-C9AB32EC8051}" type="presOf" srcId="{28D0CF69-AD12-4FE8-849E-C084CE56FF47}" destId="{4D02D6C4-B6AE-49CA-B6A3-93F808AC05A1}" srcOrd="0" destOrd="0" presId="urn:microsoft.com/office/officeart/2005/8/layout/vList2"/>
    <dgm:cxn modelId="{42B4003A-38CE-4C2F-A7B5-CAEDB103A8E6}" srcId="{7E295D3B-60BC-4C1D-99AF-1C0D7916C45E}" destId="{28D0CF69-AD12-4FE8-849E-C084CE56FF47}" srcOrd="10" destOrd="0" parTransId="{8BE8DBFD-D988-4E20-8B1C-4B091C4207C0}" sibTransId="{C1E7E15C-12A5-43C9-B1D7-2CDB2731405D}"/>
    <dgm:cxn modelId="{1290B3E3-BAA4-407D-96E0-853E653377BB}" srcId="{7E295D3B-60BC-4C1D-99AF-1C0D7916C45E}" destId="{4F05A992-DA10-44FB-9BA1-EC9190033C75}" srcOrd="0" destOrd="0" parTransId="{BC278C22-7044-44B9-B7FD-B20667D0309D}" sibTransId="{7478A681-7A25-4D6C-AE7D-B4C14D814122}"/>
    <dgm:cxn modelId="{08FDE70F-B77B-40E8-AA97-46495ADBA840}" type="presOf" srcId="{6484D98D-72B0-44AA-B3C7-75D8056D3541}" destId="{5F4C81C4-A5B2-4934-A377-B45F399B9916}" srcOrd="0" destOrd="0" presId="urn:microsoft.com/office/officeart/2005/8/layout/vList2"/>
    <dgm:cxn modelId="{5CAAF518-E8FA-4CA1-9B23-397BF41836D9}" srcId="{7E295D3B-60BC-4C1D-99AF-1C0D7916C45E}" destId="{FECB5B63-BFC0-464F-98AB-4E72DF4FF484}" srcOrd="7" destOrd="0" parTransId="{95337F48-2EB0-46A6-BCAF-B61F57D331F9}" sibTransId="{05C6DC62-B4CE-46C8-911A-06DA8A35A8BA}"/>
    <dgm:cxn modelId="{ADC393BB-B6A4-40CC-BE09-0BEF74EB6A10}" srcId="{7E295D3B-60BC-4C1D-99AF-1C0D7916C45E}" destId="{20B903B2-7E3E-4EFD-B606-B08BF71A4B43}" srcOrd="11" destOrd="0" parTransId="{9F70D51F-EAE4-454F-9AC4-AFF9538BB09B}" sibTransId="{003995A8-37ED-46D7-8C29-B9DD82B99D53}"/>
    <dgm:cxn modelId="{F741786C-1064-4C91-9E55-460C524AAA3E}" type="presOf" srcId="{7E295D3B-60BC-4C1D-99AF-1C0D7916C45E}" destId="{D089B88E-0BFE-4E05-8D11-EF35157968B4}" srcOrd="0" destOrd="0" presId="urn:microsoft.com/office/officeart/2005/8/layout/vList2"/>
    <dgm:cxn modelId="{4B0C2B89-C31A-4332-8884-5832A8B565EA}" srcId="{7E295D3B-60BC-4C1D-99AF-1C0D7916C45E}" destId="{CA4215C9-A0A5-42F2-85D0-7590B876DEE1}" srcOrd="12" destOrd="0" parTransId="{EDE68634-CE2D-46CC-8E8C-CA3C210349A9}" sibTransId="{81963BFE-8660-43FF-8B81-987948BD7C0F}"/>
    <dgm:cxn modelId="{698D29A3-0102-4002-8913-130E1BDE2935}" type="presOf" srcId="{CA4215C9-A0A5-42F2-85D0-7590B876DEE1}" destId="{1A2EBBD8-9E62-4FDD-81DF-1BFF9A8B573C}" srcOrd="0" destOrd="0" presId="urn:microsoft.com/office/officeart/2005/8/layout/vList2"/>
    <dgm:cxn modelId="{9749F8C5-FF1C-484E-A16A-319F0E221A93}" type="presOf" srcId="{5BD3DF01-F1A1-4A1F-BCD4-2863E7C7A459}" destId="{FBF82376-2598-4B01-A28B-F2CCB6E5AA6A}" srcOrd="0" destOrd="0" presId="urn:microsoft.com/office/officeart/2005/8/layout/vList2"/>
    <dgm:cxn modelId="{EB0202FC-22A8-4E6A-8F1B-296863D58681}" srcId="{7E295D3B-60BC-4C1D-99AF-1C0D7916C45E}" destId="{5BD3DF01-F1A1-4A1F-BCD4-2863E7C7A459}" srcOrd="13" destOrd="0" parTransId="{F63A191A-2404-4FD5-83A1-D032C0EDA507}" sibTransId="{BAF74EF0-365C-434D-B0A5-83F7C1C85B81}"/>
    <dgm:cxn modelId="{86202A4A-F216-497C-AFCA-06A34B1F4EAB}" type="presOf" srcId="{FECB5B63-BFC0-464F-98AB-4E72DF4FF484}" destId="{AB2D4FAA-748B-48A6-890A-A1CEA0BF650C}" srcOrd="0" destOrd="0" presId="urn:microsoft.com/office/officeart/2005/8/layout/vList2"/>
    <dgm:cxn modelId="{7D234EB7-A3CE-4BBC-8B1C-3117E3E13D30}" srcId="{7E295D3B-60BC-4C1D-99AF-1C0D7916C45E}" destId="{80969275-89B4-4A57-AE8A-47259F78831C}" srcOrd="6" destOrd="0" parTransId="{9BFCE890-7DAE-4370-A00D-6351847F9E19}" sibTransId="{DE06F86E-DD9B-4862-847E-22ACF9D3FB3C}"/>
    <dgm:cxn modelId="{4C678C43-4E34-4D9B-B537-A3A6DF688B8B}" type="presOf" srcId="{3A577B8B-85C7-4D93-ADA7-F1CE6730B6F3}" destId="{4DBFF579-1823-48F0-8134-33524C83E708}" srcOrd="0" destOrd="0" presId="urn:microsoft.com/office/officeart/2005/8/layout/vList2"/>
    <dgm:cxn modelId="{38383CFC-5974-4586-B3D0-5CE21F7466CC}" type="presParOf" srcId="{D089B88E-0BFE-4E05-8D11-EF35157968B4}" destId="{305D225F-08B0-4BF4-8319-E88AE8A7B8A3}" srcOrd="0" destOrd="0" presId="urn:microsoft.com/office/officeart/2005/8/layout/vList2"/>
    <dgm:cxn modelId="{F40C0FF4-C0F8-4BFC-8DC0-67164D68329F}" type="presParOf" srcId="{D089B88E-0BFE-4E05-8D11-EF35157968B4}" destId="{CCDA3E5E-CD48-4783-B3F4-E656E886C726}" srcOrd="1" destOrd="0" presId="urn:microsoft.com/office/officeart/2005/8/layout/vList2"/>
    <dgm:cxn modelId="{406FCCD1-84B7-40E0-9752-156D55CC1709}" type="presParOf" srcId="{D089B88E-0BFE-4E05-8D11-EF35157968B4}" destId="{3AF67BC5-04E1-488D-9F68-899BA1F47EE3}" srcOrd="2" destOrd="0" presId="urn:microsoft.com/office/officeart/2005/8/layout/vList2"/>
    <dgm:cxn modelId="{1270A1D4-7EA7-4D2B-98FB-5628F5542E6C}" type="presParOf" srcId="{D089B88E-0BFE-4E05-8D11-EF35157968B4}" destId="{B47568CC-F86F-4768-A15D-BE6A5C25E794}" srcOrd="3" destOrd="0" presId="urn:microsoft.com/office/officeart/2005/8/layout/vList2"/>
    <dgm:cxn modelId="{B43136B4-CDD3-4826-A175-7F06B9365699}" type="presParOf" srcId="{D089B88E-0BFE-4E05-8D11-EF35157968B4}" destId="{DDA7777F-E040-446A-93F9-A9DE21A09EEF}" srcOrd="4" destOrd="0" presId="urn:microsoft.com/office/officeart/2005/8/layout/vList2"/>
    <dgm:cxn modelId="{D9C16620-EBBC-4E3C-AA73-436C3E4EB24F}" type="presParOf" srcId="{D089B88E-0BFE-4E05-8D11-EF35157968B4}" destId="{03FE45F5-E789-4F0E-91BF-473ED21F6407}" srcOrd="5" destOrd="0" presId="urn:microsoft.com/office/officeart/2005/8/layout/vList2"/>
    <dgm:cxn modelId="{90B431C7-53FF-4D03-A793-605EB0EF49A1}" type="presParOf" srcId="{D089B88E-0BFE-4E05-8D11-EF35157968B4}" destId="{4DBFF579-1823-48F0-8134-33524C83E708}" srcOrd="6" destOrd="0" presId="urn:microsoft.com/office/officeart/2005/8/layout/vList2"/>
    <dgm:cxn modelId="{24396B42-DD15-444F-A986-1FE201766F60}" type="presParOf" srcId="{D089B88E-0BFE-4E05-8D11-EF35157968B4}" destId="{89692C49-FD4B-4BFD-BE12-CD1F67D55CDB}" srcOrd="7" destOrd="0" presId="urn:microsoft.com/office/officeart/2005/8/layout/vList2"/>
    <dgm:cxn modelId="{164802B6-3FBF-499E-BA8B-7E4CCCAB7CAC}" type="presParOf" srcId="{D089B88E-0BFE-4E05-8D11-EF35157968B4}" destId="{D023FB2B-1D85-4FC2-BF3C-4B06760748E7}" srcOrd="8" destOrd="0" presId="urn:microsoft.com/office/officeart/2005/8/layout/vList2"/>
    <dgm:cxn modelId="{380064E9-81A0-4ED6-929F-C58894E30B6D}" type="presParOf" srcId="{D089B88E-0BFE-4E05-8D11-EF35157968B4}" destId="{2714FAF4-2443-46FC-988D-EB33348A2AAB}" srcOrd="9" destOrd="0" presId="urn:microsoft.com/office/officeart/2005/8/layout/vList2"/>
    <dgm:cxn modelId="{AA066E1C-336F-4068-9EA6-46F9DED93BC5}" type="presParOf" srcId="{D089B88E-0BFE-4E05-8D11-EF35157968B4}" destId="{9C08BA60-0C35-4308-804C-3CA943922635}" srcOrd="10" destOrd="0" presId="urn:microsoft.com/office/officeart/2005/8/layout/vList2"/>
    <dgm:cxn modelId="{B204C85A-44FF-408A-9403-752BD624465A}" type="presParOf" srcId="{D089B88E-0BFE-4E05-8D11-EF35157968B4}" destId="{D5F18BB6-35FE-441A-A3AE-0C6AA55DE3B2}" srcOrd="11" destOrd="0" presId="urn:microsoft.com/office/officeart/2005/8/layout/vList2"/>
    <dgm:cxn modelId="{92EFF56C-2E03-4EA8-A5B0-4B83FA87CD08}" type="presParOf" srcId="{D089B88E-0BFE-4E05-8D11-EF35157968B4}" destId="{7F85D9DE-D9E0-40FF-A632-B2A3572D722A}" srcOrd="12" destOrd="0" presId="urn:microsoft.com/office/officeart/2005/8/layout/vList2"/>
    <dgm:cxn modelId="{65751CB1-442C-4DAC-BECE-D03B384B697E}" type="presParOf" srcId="{D089B88E-0BFE-4E05-8D11-EF35157968B4}" destId="{D780F659-57FB-47A5-A1EA-5F39FB9378D3}" srcOrd="13" destOrd="0" presId="urn:microsoft.com/office/officeart/2005/8/layout/vList2"/>
    <dgm:cxn modelId="{23636E5E-8642-4F95-8CB7-DC53F548DB72}" type="presParOf" srcId="{D089B88E-0BFE-4E05-8D11-EF35157968B4}" destId="{AB2D4FAA-748B-48A6-890A-A1CEA0BF650C}" srcOrd="14" destOrd="0" presId="urn:microsoft.com/office/officeart/2005/8/layout/vList2"/>
    <dgm:cxn modelId="{F5C747E3-8587-45E8-912B-DA46DC83666E}" type="presParOf" srcId="{D089B88E-0BFE-4E05-8D11-EF35157968B4}" destId="{3AA8B7F6-D2A4-4644-964B-F0516EADA515}" srcOrd="15" destOrd="0" presId="urn:microsoft.com/office/officeart/2005/8/layout/vList2"/>
    <dgm:cxn modelId="{309BD618-5C4B-403B-8AE1-95B045442C96}" type="presParOf" srcId="{D089B88E-0BFE-4E05-8D11-EF35157968B4}" destId="{E395EC45-E957-4F95-9D54-073191865E6B}" srcOrd="16" destOrd="0" presId="urn:microsoft.com/office/officeart/2005/8/layout/vList2"/>
    <dgm:cxn modelId="{05FBE321-18B4-45A4-8EA7-473C1E87465F}" type="presParOf" srcId="{D089B88E-0BFE-4E05-8D11-EF35157968B4}" destId="{7A03EF61-8107-4503-A6CD-CB876AF614EC}" srcOrd="17" destOrd="0" presId="urn:microsoft.com/office/officeart/2005/8/layout/vList2"/>
    <dgm:cxn modelId="{8EC72279-28B0-48CE-B3E3-7C6DF1E63228}" type="presParOf" srcId="{D089B88E-0BFE-4E05-8D11-EF35157968B4}" destId="{5F4C81C4-A5B2-4934-A377-B45F399B9916}" srcOrd="18" destOrd="0" presId="urn:microsoft.com/office/officeart/2005/8/layout/vList2"/>
    <dgm:cxn modelId="{A776D69E-C6DC-45E6-BB65-F4632BEC805E}" type="presParOf" srcId="{D089B88E-0BFE-4E05-8D11-EF35157968B4}" destId="{C132D8B3-78E0-446D-83F5-9F8CC4EEEA3F}" srcOrd="19" destOrd="0" presId="urn:microsoft.com/office/officeart/2005/8/layout/vList2"/>
    <dgm:cxn modelId="{22A96293-9A13-40B7-BDC3-176B5C034A84}" type="presParOf" srcId="{D089B88E-0BFE-4E05-8D11-EF35157968B4}" destId="{4D02D6C4-B6AE-49CA-B6A3-93F808AC05A1}" srcOrd="20" destOrd="0" presId="urn:microsoft.com/office/officeart/2005/8/layout/vList2"/>
    <dgm:cxn modelId="{27BA707E-9FFE-49A5-8060-51453EDDE7C9}" type="presParOf" srcId="{D089B88E-0BFE-4E05-8D11-EF35157968B4}" destId="{83DB4D76-C84D-4A92-83A0-613144C9D6C2}" srcOrd="21" destOrd="0" presId="urn:microsoft.com/office/officeart/2005/8/layout/vList2"/>
    <dgm:cxn modelId="{48873715-827A-4568-A872-7A809C6F9726}" type="presParOf" srcId="{D089B88E-0BFE-4E05-8D11-EF35157968B4}" destId="{17E89CC5-DEB3-41A4-BA49-269085348AB7}" srcOrd="22" destOrd="0" presId="urn:microsoft.com/office/officeart/2005/8/layout/vList2"/>
    <dgm:cxn modelId="{632FF785-C6BA-4B80-9AB6-3F723A23A220}" type="presParOf" srcId="{D089B88E-0BFE-4E05-8D11-EF35157968B4}" destId="{39C87FE5-E48D-4E35-BC35-EE868AC6AC76}" srcOrd="23" destOrd="0" presId="urn:microsoft.com/office/officeart/2005/8/layout/vList2"/>
    <dgm:cxn modelId="{7AB861C3-FF3D-4B0D-89B9-D45F4AE67A61}" type="presParOf" srcId="{D089B88E-0BFE-4E05-8D11-EF35157968B4}" destId="{1A2EBBD8-9E62-4FDD-81DF-1BFF9A8B573C}" srcOrd="24" destOrd="0" presId="urn:microsoft.com/office/officeart/2005/8/layout/vList2"/>
    <dgm:cxn modelId="{B6868018-76EC-417E-8BC7-1B65280678E1}" type="presParOf" srcId="{D089B88E-0BFE-4E05-8D11-EF35157968B4}" destId="{F0E03274-8CEF-43C3-B2F2-886A91980E2D}" srcOrd="25" destOrd="0" presId="urn:microsoft.com/office/officeart/2005/8/layout/vList2"/>
    <dgm:cxn modelId="{1894B8B6-F750-45A8-9C8D-91684E527D7D}" type="presParOf" srcId="{D089B88E-0BFE-4E05-8D11-EF35157968B4}" destId="{FBF82376-2598-4B01-A28B-F2CCB6E5AA6A}" srcOrd="2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4F1D835-59C5-4BC8-9442-3B0FE3FBD9ED}">
      <dsp:nvSpPr>
        <dsp:cNvPr id="0" name=""/>
        <dsp:cNvSpPr/>
      </dsp:nvSpPr>
      <dsp:spPr>
        <a:xfrm>
          <a:off x="0" y="89167"/>
          <a:ext cx="7258072" cy="30188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– это антиобщественное деяние, причиняющее вред обществу, запрещенное законодательством и влекущее наказание.</a:t>
          </a:r>
          <a:endParaRPr lang="ru-RU" sz="3600" kern="1200" dirty="0"/>
        </a:p>
      </dsp:txBody>
      <dsp:txXfrm>
        <a:off x="0" y="89167"/>
        <a:ext cx="7258072" cy="301889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710BC2D-884C-48FC-A70C-198BEF2275E9}">
      <dsp:nvSpPr>
        <dsp:cNvPr id="0" name=""/>
        <dsp:cNvSpPr/>
      </dsp:nvSpPr>
      <dsp:spPr>
        <a:xfrm>
          <a:off x="0" y="3886230"/>
          <a:ext cx="8229600" cy="63756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Приносит вред государству, человеку, обществу</a:t>
          </a:r>
          <a:endParaRPr lang="ru-RU" sz="2200" kern="1200" dirty="0"/>
        </a:p>
      </dsp:txBody>
      <dsp:txXfrm>
        <a:off x="0" y="3886230"/>
        <a:ext cx="8229600" cy="637568"/>
      </dsp:txXfrm>
    </dsp:sp>
    <dsp:sp modelId="{51BA462D-E9AF-416F-B2B9-B4FAC283E136}">
      <dsp:nvSpPr>
        <dsp:cNvPr id="0" name=""/>
        <dsp:cNvSpPr/>
      </dsp:nvSpPr>
      <dsp:spPr>
        <a:xfrm rot="10800000">
          <a:off x="0" y="2915214"/>
          <a:ext cx="8229600" cy="980580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Совершено по воле правонарушителя</a:t>
          </a:r>
          <a:endParaRPr lang="ru-RU" sz="2200" kern="1200" dirty="0"/>
        </a:p>
      </dsp:txBody>
      <dsp:txXfrm rot="10800000">
        <a:off x="0" y="2915214"/>
        <a:ext cx="8229600" cy="980580"/>
      </dsp:txXfrm>
    </dsp:sp>
    <dsp:sp modelId="{04F69549-A733-48B0-8D5A-D5F4BC9F155F}">
      <dsp:nvSpPr>
        <dsp:cNvPr id="0" name=""/>
        <dsp:cNvSpPr/>
      </dsp:nvSpPr>
      <dsp:spPr>
        <a:xfrm rot="10800000">
          <a:off x="0" y="1944197"/>
          <a:ext cx="8229600" cy="980580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Запрет на данное деяние государством</a:t>
          </a:r>
          <a:endParaRPr lang="ru-RU" sz="2200" kern="1200" dirty="0"/>
        </a:p>
      </dsp:txBody>
      <dsp:txXfrm rot="10800000">
        <a:off x="0" y="1944197"/>
        <a:ext cx="8229600" cy="980580"/>
      </dsp:txXfrm>
    </dsp:sp>
    <dsp:sp modelId="{E6575BBC-39DE-4049-AEEA-232A95343B74}">
      <dsp:nvSpPr>
        <dsp:cNvPr id="0" name=""/>
        <dsp:cNvSpPr/>
      </dsp:nvSpPr>
      <dsp:spPr>
        <a:xfrm rot="10800000">
          <a:off x="0" y="973180"/>
          <a:ext cx="8229600" cy="980580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Действие или бездействие</a:t>
          </a:r>
          <a:endParaRPr lang="ru-RU" sz="2200" kern="1200" dirty="0"/>
        </a:p>
      </dsp:txBody>
      <dsp:txXfrm rot="10800000">
        <a:off x="0" y="973180"/>
        <a:ext cx="8229600" cy="980580"/>
      </dsp:txXfrm>
    </dsp:sp>
    <dsp:sp modelId="{04A8BF47-F966-4734-A526-31E1345BB0D9}">
      <dsp:nvSpPr>
        <dsp:cNvPr id="0" name=""/>
        <dsp:cNvSpPr/>
      </dsp:nvSpPr>
      <dsp:spPr>
        <a:xfrm rot="10800000">
          <a:off x="0" y="2163"/>
          <a:ext cx="8229600" cy="980580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Нарушение права</a:t>
          </a:r>
          <a:endParaRPr lang="ru-RU" sz="2200" kern="1200" dirty="0"/>
        </a:p>
      </dsp:txBody>
      <dsp:txXfrm rot="10800000">
        <a:off x="0" y="2163"/>
        <a:ext cx="8229600" cy="98058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D32D9C3-0119-47E5-84EB-65E26E98391F}">
      <dsp:nvSpPr>
        <dsp:cNvPr id="0" name=""/>
        <dsp:cNvSpPr/>
      </dsp:nvSpPr>
      <dsp:spPr>
        <a:xfrm>
          <a:off x="1984" y="676853"/>
          <a:ext cx="3722005" cy="18610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lvl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kern="1200" dirty="0" smtClean="0"/>
            <a:t>ПРЕСТУПЛЕНИЯ</a:t>
          </a:r>
          <a:endParaRPr lang="ru-RU" sz="4300" kern="1200" dirty="0"/>
        </a:p>
      </dsp:txBody>
      <dsp:txXfrm>
        <a:off x="1984" y="676853"/>
        <a:ext cx="3722005" cy="1861002"/>
      </dsp:txXfrm>
    </dsp:sp>
    <dsp:sp modelId="{B3C17AB0-6C6A-4B00-91D2-B72423BDF4C8}">
      <dsp:nvSpPr>
        <dsp:cNvPr id="0" name=""/>
        <dsp:cNvSpPr/>
      </dsp:nvSpPr>
      <dsp:spPr>
        <a:xfrm>
          <a:off x="4505610" y="676853"/>
          <a:ext cx="3722005" cy="18610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lvl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kern="1200" dirty="0" smtClean="0"/>
            <a:t>ПРОСТУПКИ</a:t>
          </a:r>
          <a:endParaRPr lang="ru-RU" sz="4300" kern="1200" dirty="0"/>
        </a:p>
      </dsp:txBody>
      <dsp:txXfrm>
        <a:off x="4505610" y="676853"/>
        <a:ext cx="3722005" cy="186100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C304DB7-C612-4D9D-82DC-D14396064744}">
      <dsp:nvSpPr>
        <dsp:cNvPr id="0" name=""/>
        <dsp:cNvSpPr/>
      </dsp:nvSpPr>
      <dsp:spPr>
        <a:xfrm>
          <a:off x="0" y="2328857"/>
          <a:ext cx="8229600" cy="155838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l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smtClean="0"/>
            <a:t>это неопасное правонарушение</a:t>
          </a:r>
          <a:endParaRPr lang="ru-RU" sz="4400" kern="1200" dirty="0"/>
        </a:p>
      </dsp:txBody>
      <dsp:txXfrm>
        <a:off x="0" y="2328857"/>
        <a:ext cx="8229600" cy="1558383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48930AB-9609-4EC4-A36E-58DFAD8F684F}">
      <dsp:nvSpPr>
        <dsp:cNvPr id="0" name=""/>
        <dsp:cNvSpPr/>
      </dsp:nvSpPr>
      <dsp:spPr>
        <a:xfrm>
          <a:off x="4093" y="765381"/>
          <a:ext cx="1861062" cy="561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49530" numCol="1" spcCol="1270" anchor="t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АДМИНИСТРАТИВНЫЕ</a:t>
          </a:r>
          <a:endParaRPr lang="ru-RU" sz="1300" kern="1200" dirty="0"/>
        </a:p>
      </dsp:txBody>
      <dsp:txXfrm>
        <a:off x="4093" y="765381"/>
        <a:ext cx="1861062" cy="374400"/>
      </dsp:txXfrm>
    </dsp:sp>
    <dsp:sp modelId="{D2E1589B-81AE-4B8B-92FA-8C5533678505}">
      <dsp:nvSpPr>
        <dsp:cNvPr id="0" name=""/>
        <dsp:cNvSpPr/>
      </dsp:nvSpPr>
      <dsp:spPr>
        <a:xfrm>
          <a:off x="257140" y="1905162"/>
          <a:ext cx="1861062" cy="2620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Проезд  без билета в  автобусе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Мелкое хулиганство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Употребление спиртных напитков в общественных местах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Появление в состоянии алкогольного опьянения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300" kern="1200" dirty="0"/>
        </a:p>
      </dsp:txBody>
      <dsp:txXfrm>
        <a:off x="257140" y="1905162"/>
        <a:ext cx="1861062" cy="2620800"/>
      </dsp:txXfrm>
    </dsp:sp>
    <dsp:sp modelId="{B1432093-B7C2-42FD-B06B-41A46B2949B8}">
      <dsp:nvSpPr>
        <dsp:cNvPr id="0" name=""/>
        <dsp:cNvSpPr/>
      </dsp:nvSpPr>
      <dsp:spPr>
        <a:xfrm>
          <a:off x="2147286" y="720906"/>
          <a:ext cx="598116" cy="4633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2147286" y="720906"/>
        <a:ext cx="598116" cy="463350"/>
      </dsp:txXfrm>
    </dsp:sp>
    <dsp:sp modelId="{C561A59E-6F2C-412A-88E0-CAD1D432716C}">
      <dsp:nvSpPr>
        <dsp:cNvPr id="0" name=""/>
        <dsp:cNvSpPr/>
      </dsp:nvSpPr>
      <dsp:spPr>
        <a:xfrm>
          <a:off x="2993677" y="765381"/>
          <a:ext cx="1861062" cy="561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49530" numCol="1" spcCol="1270" anchor="t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ГРАЖДАНСКИЕ</a:t>
          </a:r>
          <a:endParaRPr lang="ru-RU" sz="1300" kern="1200" dirty="0"/>
        </a:p>
      </dsp:txBody>
      <dsp:txXfrm>
        <a:off x="2993677" y="765381"/>
        <a:ext cx="1861062" cy="374400"/>
      </dsp:txXfrm>
    </dsp:sp>
    <dsp:sp modelId="{DF97F494-B84A-40AE-80F2-2E95077083F3}">
      <dsp:nvSpPr>
        <dsp:cNvPr id="0" name=""/>
        <dsp:cNvSpPr/>
      </dsp:nvSpPr>
      <dsp:spPr>
        <a:xfrm>
          <a:off x="3400411" y="1905162"/>
          <a:ext cx="1861062" cy="2620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Невозвращение долга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Продажа некачественного товара в магазине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 нецензурная брань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Создание шума в ночное время (после 23 часов)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300" kern="1200" dirty="0"/>
        </a:p>
      </dsp:txBody>
      <dsp:txXfrm>
        <a:off x="3400411" y="1905162"/>
        <a:ext cx="1861062" cy="2620800"/>
      </dsp:txXfrm>
    </dsp:sp>
    <dsp:sp modelId="{2037AC03-531D-413E-BE98-81BEBAAFFFDE}">
      <dsp:nvSpPr>
        <dsp:cNvPr id="0" name=""/>
        <dsp:cNvSpPr/>
      </dsp:nvSpPr>
      <dsp:spPr>
        <a:xfrm>
          <a:off x="5136871" y="720906"/>
          <a:ext cx="598116" cy="4633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5136871" y="720906"/>
        <a:ext cx="598116" cy="463350"/>
      </dsp:txXfrm>
    </dsp:sp>
    <dsp:sp modelId="{AAA15C84-538D-41A4-B798-CD51690D78C8}">
      <dsp:nvSpPr>
        <dsp:cNvPr id="0" name=""/>
        <dsp:cNvSpPr/>
      </dsp:nvSpPr>
      <dsp:spPr>
        <a:xfrm>
          <a:off x="5983262" y="765381"/>
          <a:ext cx="1861062" cy="561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49530" numCol="1" spcCol="1270" anchor="t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ДИСЦИПЛИНАРНЫЕ</a:t>
          </a:r>
          <a:endParaRPr lang="ru-RU" sz="1300" kern="1200" dirty="0"/>
        </a:p>
      </dsp:txBody>
      <dsp:txXfrm>
        <a:off x="5983262" y="765381"/>
        <a:ext cx="1861062" cy="374400"/>
      </dsp:txXfrm>
    </dsp:sp>
    <dsp:sp modelId="{81DC3BA5-36EE-4846-A539-A59F1598DC4E}">
      <dsp:nvSpPr>
        <dsp:cNvPr id="0" name=""/>
        <dsp:cNvSpPr/>
      </dsp:nvSpPr>
      <dsp:spPr>
        <a:xfrm>
          <a:off x="6329381" y="1905162"/>
          <a:ext cx="1861062" cy="2620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Опоздание на урок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Пропуск занятий в школе без уважительной причины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Нарушение Устава школы</a:t>
          </a:r>
          <a:endParaRPr lang="ru-RU" sz="1300" kern="1200" dirty="0"/>
        </a:p>
      </dsp:txBody>
      <dsp:txXfrm>
        <a:off x="6329381" y="1905162"/>
        <a:ext cx="1861062" cy="262080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106F320-F91D-44E6-AE7B-53F8A9C4EDC3}">
      <dsp:nvSpPr>
        <dsp:cNvPr id="0" name=""/>
        <dsp:cNvSpPr/>
      </dsp:nvSpPr>
      <dsp:spPr>
        <a:xfrm>
          <a:off x="0" y="52828"/>
          <a:ext cx="8715436" cy="26618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 smtClean="0"/>
            <a:t> это виновно совершенное общественно опасное деяние, запрещенное Уголовным Кодексом под угрозой наказания.</a:t>
          </a:r>
          <a:endParaRPr lang="ru-RU" sz="3700" kern="1200" dirty="0"/>
        </a:p>
      </dsp:txBody>
      <dsp:txXfrm>
        <a:off x="0" y="52828"/>
        <a:ext cx="8715436" cy="2661815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8F639F0-EAA6-4A3F-9E1E-56958CC0AA59}">
      <dsp:nvSpPr>
        <dsp:cNvPr id="0" name=""/>
        <dsp:cNvSpPr/>
      </dsp:nvSpPr>
      <dsp:spPr>
        <a:xfrm>
          <a:off x="3257539" y="42845"/>
          <a:ext cx="4937760" cy="105193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b="1" kern="1200" smtClean="0"/>
            <a:t>НАКАЗАНИЕ СРОКОМ НЕ БОЛЕЕ 2 ЛЕТ</a:t>
          </a:r>
          <a:endParaRPr lang="ru-RU" sz="2700" b="1" kern="1200" dirty="0"/>
        </a:p>
      </dsp:txBody>
      <dsp:txXfrm>
        <a:off x="3257539" y="42845"/>
        <a:ext cx="4937760" cy="1051932"/>
      </dsp:txXfrm>
    </dsp:sp>
    <dsp:sp modelId="{EA036627-A495-40F9-A055-92CFFEA398D8}">
      <dsp:nvSpPr>
        <dsp:cNvPr id="0" name=""/>
        <dsp:cNvSpPr/>
      </dsp:nvSpPr>
      <dsp:spPr>
        <a:xfrm>
          <a:off x="0" y="1325"/>
          <a:ext cx="3291840" cy="105193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ПРЕСТУПЛЕНИЯ НЕБОЛЬШОЙ ТЯЖЕСТИ</a:t>
          </a:r>
          <a:endParaRPr lang="ru-RU" sz="1600" b="1" kern="1200" dirty="0"/>
        </a:p>
      </dsp:txBody>
      <dsp:txXfrm>
        <a:off x="0" y="1325"/>
        <a:ext cx="3291840" cy="1051932"/>
      </dsp:txXfrm>
    </dsp:sp>
    <dsp:sp modelId="{AAEF9FB4-FC14-43D1-AEBA-2FB99B47E9AE}">
      <dsp:nvSpPr>
        <dsp:cNvPr id="0" name=""/>
        <dsp:cNvSpPr/>
      </dsp:nvSpPr>
      <dsp:spPr>
        <a:xfrm>
          <a:off x="3291839" y="1158452"/>
          <a:ext cx="4937760" cy="105193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b="1" kern="1200" dirty="0" smtClean="0"/>
            <a:t>СРОК НАКАЗАНИЯ НЕ БОЛЕЕ 5 ЛЕТ</a:t>
          </a:r>
          <a:endParaRPr lang="ru-RU" sz="2700" b="1" kern="1200" dirty="0"/>
        </a:p>
      </dsp:txBody>
      <dsp:txXfrm>
        <a:off x="3291839" y="1158452"/>
        <a:ext cx="4937760" cy="1051932"/>
      </dsp:txXfrm>
    </dsp:sp>
    <dsp:sp modelId="{44C7E98F-4871-405A-B3AA-99D0BF3FD88E}">
      <dsp:nvSpPr>
        <dsp:cNvPr id="0" name=""/>
        <dsp:cNvSpPr/>
      </dsp:nvSpPr>
      <dsp:spPr>
        <a:xfrm>
          <a:off x="0" y="1158452"/>
          <a:ext cx="3291840" cy="105193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ПРЕСТУПЛЕНИЯ СРЕДНЕЙ ТЯЖЕСТИ</a:t>
          </a:r>
          <a:endParaRPr lang="ru-RU" sz="1600" b="1" kern="1200" dirty="0"/>
        </a:p>
      </dsp:txBody>
      <dsp:txXfrm>
        <a:off x="0" y="1158452"/>
        <a:ext cx="3291840" cy="1051932"/>
      </dsp:txXfrm>
    </dsp:sp>
    <dsp:sp modelId="{FE067716-CCC8-4A85-AB69-983F77629006}">
      <dsp:nvSpPr>
        <dsp:cNvPr id="0" name=""/>
        <dsp:cNvSpPr/>
      </dsp:nvSpPr>
      <dsp:spPr>
        <a:xfrm>
          <a:off x="3291839" y="2315578"/>
          <a:ext cx="4937760" cy="105193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b="1" kern="1200" smtClean="0"/>
            <a:t>НЕ БОЛЕЕ 10 ЛЕТ</a:t>
          </a:r>
          <a:endParaRPr lang="ru-RU" sz="2700" b="1" kern="1200" dirty="0"/>
        </a:p>
      </dsp:txBody>
      <dsp:txXfrm>
        <a:off x="3291839" y="2315578"/>
        <a:ext cx="4937760" cy="1051932"/>
      </dsp:txXfrm>
    </dsp:sp>
    <dsp:sp modelId="{B4783F11-AA0F-4BC8-A781-E998758D2E88}">
      <dsp:nvSpPr>
        <dsp:cNvPr id="0" name=""/>
        <dsp:cNvSpPr/>
      </dsp:nvSpPr>
      <dsp:spPr>
        <a:xfrm>
          <a:off x="0" y="2315578"/>
          <a:ext cx="3291840" cy="105193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ТЯЖКИЕ ПРЕСТУПЛЕНИЯ</a:t>
          </a:r>
          <a:endParaRPr lang="ru-RU" sz="1600" b="1" kern="1200" dirty="0"/>
        </a:p>
      </dsp:txBody>
      <dsp:txXfrm>
        <a:off x="0" y="2315578"/>
        <a:ext cx="3291840" cy="1051932"/>
      </dsp:txXfrm>
    </dsp:sp>
    <dsp:sp modelId="{B953BAB6-7D6D-4A8C-8379-B072D0ED6463}">
      <dsp:nvSpPr>
        <dsp:cNvPr id="0" name=""/>
        <dsp:cNvSpPr/>
      </dsp:nvSpPr>
      <dsp:spPr>
        <a:xfrm>
          <a:off x="3291839" y="3472704"/>
          <a:ext cx="4937760" cy="105193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b="1" kern="1200" smtClean="0"/>
            <a:t>СВЫШЕ 10 ЛЕТ ИЛИ БОЛЕЕ СТРОГОЕ</a:t>
          </a:r>
          <a:endParaRPr lang="ru-RU" sz="2700" b="1" kern="1200" dirty="0"/>
        </a:p>
      </dsp:txBody>
      <dsp:txXfrm>
        <a:off x="3291839" y="3472704"/>
        <a:ext cx="4937760" cy="1051932"/>
      </dsp:txXfrm>
    </dsp:sp>
    <dsp:sp modelId="{2E4143B6-2C2F-49F0-8C45-96E0494CD169}">
      <dsp:nvSpPr>
        <dsp:cNvPr id="0" name=""/>
        <dsp:cNvSpPr/>
      </dsp:nvSpPr>
      <dsp:spPr>
        <a:xfrm>
          <a:off x="0" y="3471873"/>
          <a:ext cx="3291840" cy="105193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ОСОБО ТЯЖКИЕ ПРЕСТУПЛЕНИЯ</a:t>
          </a:r>
          <a:endParaRPr lang="ru-RU" sz="1600" b="1" kern="1200" dirty="0"/>
        </a:p>
      </dsp:txBody>
      <dsp:txXfrm>
        <a:off x="0" y="3471873"/>
        <a:ext cx="3291840" cy="1051932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230105-699E-4E6B-B726-2C143DB65201}" type="datetimeFigureOut">
              <a:rPr lang="ru-RU" smtClean="0"/>
              <a:pPr/>
              <a:t>22.09.2012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673B80-0146-410D-BA4D-6A43DF1039A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3000"/>
            <a:lum/>
          </a:blip>
          <a:srcRect/>
          <a:stretch>
            <a:fillRect l="-21000" r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ircl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hyperlink" Target="http://www.booksiti.net.ru/books/image/54000005340.jpg" TargetMode="Externa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hyperlink" Target="http://www.booksiti.net.ru/books/image/54000005340.jpg" TargetMode="External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5.jpeg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8.jpeg"/><Relationship Id="rId7" Type="http://schemas.openxmlformats.org/officeDocument/2006/relationships/diagramQuickStyle" Target="../diagrams/quickStyle5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image" Target="../media/image4.jpeg"/><Relationship Id="rId9" Type="http://schemas.microsoft.com/office/2007/relationships/diagramDrawing" Target="../diagrams/drawin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конституц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1198" y="0"/>
            <a:ext cx="1832802" cy="2571768"/>
          </a:xfrm>
          <a:prstGeom prst="rect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4200000">
              <a:rot lat="20375999" lon="1938000" rev="20711998"/>
            </a:camera>
            <a:lightRig rig="soft" dir="t">
              <a:rot lat="0" lon="0" rev="0"/>
            </a:lightRig>
          </a:scene3d>
          <a:sp3d prstMaterial="metal">
            <a:bevelT w="203200" h="50800" prst="softRound"/>
          </a:sp3d>
        </p:spPr>
      </p:pic>
      <p:pic>
        <p:nvPicPr>
          <p:cNvPr id="6" name="Рисунок 5" descr="ук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886200"/>
            <a:ext cx="1905000" cy="2971800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29999" rev="7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pic>
        <p:nvPicPr>
          <p:cNvPr id="7" name="Рисунок 6" descr="адм кодекс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72396" y="4429132"/>
            <a:ext cx="1785950" cy="2286016"/>
          </a:xfrm>
          <a:prstGeom prst="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4800000">
              <a:rot lat="20699999" lon="2700000" rev="20399999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pic>
        <p:nvPicPr>
          <p:cNvPr id="5" name="Picture 5" descr="Картинка 35 из 197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1905000" cy="2943225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29999" rev="7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928934"/>
            <a:ext cx="8643998" cy="1314458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Cambria" pitchFamily="18" charset="0"/>
              </a:rPr>
              <a:t>ПРОСТУПОК</a:t>
            </a:r>
            <a:br>
              <a:rPr lang="ru-RU" sz="6000" b="1" dirty="0" smtClean="0">
                <a:solidFill>
                  <a:srgbClr val="FF0000"/>
                </a:solidFill>
                <a:latin typeface="Cambria" pitchFamily="18" charset="0"/>
              </a:rPr>
            </a:br>
            <a:r>
              <a:rPr lang="ru-RU" sz="6000" b="1" dirty="0" smtClean="0">
                <a:solidFill>
                  <a:srgbClr val="FF0000"/>
                </a:solidFill>
                <a:latin typeface="Cambria" pitchFamily="18" charset="0"/>
              </a:rPr>
              <a:t>ПРАВОНАРУШЕНИЕ ПРЕСТУПЛЕНИЕ</a:t>
            </a:r>
            <a:endParaRPr lang="ru-RU" sz="60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3042" y="357166"/>
            <a:ext cx="5857916" cy="566726"/>
          </a:xfrm>
        </p:spPr>
        <p:txBody>
          <a:bodyPr>
            <a:noAutofit/>
          </a:bodyPr>
          <a:lstStyle/>
          <a:p>
            <a:pPr algn="l"/>
            <a:r>
              <a:rPr lang="ru-RU" sz="2800" b="1" i="1" dirty="0" smtClean="0">
                <a:solidFill>
                  <a:srgbClr val="FF0000"/>
                </a:solidFill>
              </a:rPr>
              <a:t>Гораздо лучше предупреждать преступления, нежели их наказывать.</a:t>
            </a:r>
          </a:p>
          <a:p>
            <a:pPr algn="r"/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dirty="0" smtClean="0">
                <a:solidFill>
                  <a:srgbClr val="1B06BA"/>
                </a:solidFill>
              </a:rPr>
              <a:t>Екатерина Великая</a:t>
            </a:r>
            <a:endParaRPr lang="ru-RU" sz="2000" b="1" dirty="0">
              <a:solidFill>
                <a:srgbClr val="1B06BA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67744" y="5445224"/>
            <a:ext cx="45365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mtClean="0"/>
              <a:t>Автор: социальный </a:t>
            </a:r>
            <a:r>
              <a:rPr lang="ru-RU" dirty="0" smtClean="0"/>
              <a:t>педагог Переходюк Анна Борисовна</a:t>
            </a:r>
          </a:p>
          <a:p>
            <a:r>
              <a:rPr lang="ru-RU" dirty="0" smtClean="0"/>
              <a:t>ГБС(К)ОУ школа-интернат с. Воронцовка Краснодарского края</a:t>
            </a:r>
            <a:endParaRPr lang="ru-RU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Уголовная ответственность наступает с 14 лет за: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5762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5400" b="1" i="1" dirty="0" smtClean="0">
                <a:solidFill>
                  <a:srgbClr val="C00000"/>
                </a:solidFill>
              </a:rPr>
              <a:t>Только слабые совершают преступления: сильному и счастливому они ни к чему.</a:t>
            </a:r>
          </a:p>
          <a:p>
            <a:pPr algn="r">
              <a:buNone/>
            </a:pPr>
            <a:r>
              <a:rPr lang="ru-RU" sz="5400" b="1" i="1" dirty="0" smtClean="0">
                <a:solidFill>
                  <a:srgbClr val="1B06BA"/>
                </a:solidFill>
              </a:rPr>
              <a:t>Вольтер</a:t>
            </a:r>
            <a:endParaRPr lang="ru-RU" sz="5400" b="1" i="1" dirty="0">
              <a:solidFill>
                <a:srgbClr val="1B06BA"/>
              </a:solidFill>
            </a:endParaRPr>
          </a:p>
        </p:txBody>
      </p:sp>
      <p:grpSp>
        <p:nvGrpSpPr>
          <p:cNvPr id="4" name="Group 19"/>
          <p:cNvGrpSpPr>
            <a:grpSpLocks noGrp="1"/>
          </p:cNvGrpSpPr>
          <p:nvPr>
            <p:ph type="title"/>
          </p:nvPr>
        </p:nvGrpSpPr>
        <p:grpSpPr bwMode="auto">
          <a:xfrm rot="10800000" flipV="1">
            <a:off x="2500298" y="214290"/>
            <a:ext cx="4143404" cy="1368412"/>
            <a:chOff x="2263" y="3323"/>
            <a:chExt cx="1140" cy="872"/>
          </a:xfrm>
        </p:grpSpPr>
        <p:sp>
          <p:nvSpPr>
            <p:cNvPr id="5" name="Freeform 20"/>
            <p:cNvSpPr>
              <a:spLocks/>
            </p:cNvSpPr>
            <p:nvPr/>
          </p:nvSpPr>
          <p:spPr bwMode="auto">
            <a:xfrm>
              <a:off x="2735" y="4006"/>
              <a:ext cx="558" cy="189"/>
            </a:xfrm>
            <a:custGeom>
              <a:avLst/>
              <a:gdLst/>
              <a:ahLst/>
              <a:cxnLst>
                <a:cxn ang="0">
                  <a:pos x="30" y="30"/>
                </a:cxn>
                <a:cxn ang="0">
                  <a:pos x="90" y="64"/>
                </a:cxn>
                <a:cxn ang="0">
                  <a:pos x="150" y="100"/>
                </a:cxn>
                <a:cxn ang="0">
                  <a:pos x="209" y="135"/>
                </a:cxn>
                <a:cxn ang="0">
                  <a:pos x="266" y="169"/>
                </a:cxn>
                <a:cxn ang="0">
                  <a:pos x="324" y="203"/>
                </a:cxn>
                <a:cxn ang="0">
                  <a:pos x="381" y="234"/>
                </a:cxn>
                <a:cxn ang="0">
                  <a:pos x="439" y="264"/>
                </a:cxn>
                <a:cxn ang="0">
                  <a:pos x="497" y="291"/>
                </a:cxn>
                <a:cxn ang="0">
                  <a:pos x="554" y="316"/>
                </a:cxn>
                <a:cxn ang="0">
                  <a:pos x="611" y="336"/>
                </a:cxn>
                <a:cxn ang="0">
                  <a:pos x="669" y="354"/>
                </a:cxn>
                <a:cxn ang="0">
                  <a:pos x="727" y="366"/>
                </a:cxn>
                <a:cxn ang="0">
                  <a:pos x="786" y="374"/>
                </a:cxn>
                <a:cxn ang="0">
                  <a:pos x="844" y="378"/>
                </a:cxn>
                <a:cxn ang="0">
                  <a:pos x="904" y="376"/>
                </a:cxn>
                <a:cxn ang="0">
                  <a:pos x="980" y="363"/>
                </a:cxn>
                <a:cxn ang="0">
                  <a:pos x="1050" y="329"/>
                </a:cxn>
                <a:cxn ang="0">
                  <a:pos x="1093" y="283"/>
                </a:cxn>
                <a:cxn ang="0">
                  <a:pos x="1114" y="229"/>
                </a:cxn>
                <a:cxn ang="0">
                  <a:pos x="1114" y="172"/>
                </a:cxn>
                <a:cxn ang="0">
                  <a:pos x="1098" y="116"/>
                </a:cxn>
                <a:cxn ang="0">
                  <a:pos x="1069" y="69"/>
                </a:cxn>
                <a:cxn ang="0">
                  <a:pos x="1030" y="34"/>
                </a:cxn>
                <a:cxn ang="0">
                  <a:pos x="987" y="18"/>
                </a:cxn>
                <a:cxn ang="0">
                  <a:pos x="942" y="9"/>
                </a:cxn>
                <a:cxn ang="0">
                  <a:pos x="894" y="4"/>
                </a:cxn>
                <a:cxn ang="0">
                  <a:pos x="847" y="6"/>
                </a:cxn>
                <a:cxn ang="0">
                  <a:pos x="803" y="10"/>
                </a:cxn>
                <a:cxn ang="0">
                  <a:pos x="767" y="19"/>
                </a:cxn>
                <a:cxn ang="0">
                  <a:pos x="743" y="33"/>
                </a:cxn>
                <a:cxn ang="0">
                  <a:pos x="734" y="52"/>
                </a:cxn>
                <a:cxn ang="0">
                  <a:pos x="738" y="64"/>
                </a:cxn>
                <a:cxn ang="0">
                  <a:pos x="756" y="57"/>
                </a:cxn>
                <a:cxn ang="0">
                  <a:pos x="784" y="42"/>
                </a:cxn>
                <a:cxn ang="0">
                  <a:pos x="825" y="29"/>
                </a:cxn>
                <a:cxn ang="0">
                  <a:pos x="863" y="24"/>
                </a:cxn>
                <a:cxn ang="0">
                  <a:pos x="898" y="24"/>
                </a:cxn>
                <a:cxn ang="0">
                  <a:pos x="940" y="26"/>
                </a:cxn>
                <a:cxn ang="0">
                  <a:pos x="984" y="34"/>
                </a:cxn>
                <a:cxn ang="0">
                  <a:pos x="1024" y="49"/>
                </a:cxn>
                <a:cxn ang="0">
                  <a:pos x="1057" y="72"/>
                </a:cxn>
                <a:cxn ang="0">
                  <a:pos x="1080" y="108"/>
                </a:cxn>
                <a:cxn ang="0">
                  <a:pos x="1087" y="157"/>
                </a:cxn>
                <a:cxn ang="0">
                  <a:pos x="1075" y="218"/>
                </a:cxn>
                <a:cxn ang="0">
                  <a:pos x="1046" y="268"/>
                </a:cxn>
                <a:cxn ang="0">
                  <a:pos x="1002" y="308"/>
                </a:cxn>
                <a:cxn ang="0">
                  <a:pos x="947" y="335"/>
                </a:cxn>
                <a:cxn ang="0">
                  <a:pos x="883" y="350"/>
                </a:cxn>
                <a:cxn ang="0">
                  <a:pos x="814" y="355"/>
                </a:cxn>
                <a:cxn ang="0">
                  <a:pos x="742" y="349"/>
                </a:cxn>
                <a:cxn ang="0">
                  <a:pos x="669" y="332"/>
                </a:cxn>
                <a:cxn ang="0">
                  <a:pos x="592" y="304"/>
                </a:cxn>
                <a:cxn ang="0">
                  <a:pos x="510" y="268"/>
                </a:cxn>
                <a:cxn ang="0">
                  <a:pos x="431" y="230"/>
                </a:cxn>
                <a:cxn ang="0">
                  <a:pos x="353" y="189"/>
                </a:cxn>
                <a:cxn ang="0">
                  <a:pos x="277" y="146"/>
                </a:cxn>
                <a:cxn ang="0">
                  <a:pos x="201" y="104"/>
                </a:cxn>
                <a:cxn ang="0">
                  <a:pos x="126" y="61"/>
                </a:cxn>
                <a:cxn ang="0">
                  <a:pos x="51" y="19"/>
                </a:cxn>
                <a:cxn ang="0">
                  <a:pos x="0" y="12"/>
                </a:cxn>
              </a:cxnLst>
              <a:rect l="0" t="0" r="r" b="b"/>
              <a:pathLst>
                <a:path w="1116" h="378">
                  <a:moveTo>
                    <a:pt x="0" y="12"/>
                  </a:moveTo>
                  <a:lnTo>
                    <a:pt x="30" y="30"/>
                  </a:lnTo>
                  <a:lnTo>
                    <a:pt x="60" y="47"/>
                  </a:lnTo>
                  <a:lnTo>
                    <a:pt x="90" y="64"/>
                  </a:lnTo>
                  <a:lnTo>
                    <a:pt x="120" y="83"/>
                  </a:lnTo>
                  <a:lnTo>
                    <a:pt x="150" y="100"/>
                  </a:lnTo>
                  <a:lnTo>
                    <a:pt x="179" y="117"/>
                  </a:lnTo>
                  <a:lnTo>
                    <a:pt x="209" y="135"/>
                  </a:lnTo>
                  <a:lnTo>
                    <a:pt x="237" y="152"/>
                  </a:lnTo>
                  <a:lnTo>
                    <a:pt x="266" y="169"/>
                  </a:lnTo>
                  <a:lnTo>
                    <a:pt x="295" y="186"/>
                  </a:lnTo>
                  <a:lnTo>
                    <a:pt x="324" y="203"/>
                  </a:lnTo>
                  <a:lnTo>
                    <a:pt x="353" y="219"/>
                  </a:lnTo>
                  <a:lnTo>
                    <a:pt x="381" y="234"/>
                  </a:lnTo>
                  <a:lnTo>
                    <a:pt x="410" y="250"/>
                  </a:lnTo>
                  <a:lnTo>
                    <a:pt x="439" y="264"/>
                  </a:lnTo>
                  <a:lnTo>
                    <a:pt x="468" y="278"/>
                  </a:lnTo>
                  <a:lnTo>
                    <a:pt x="497" y="291"/>
                  </a:lnTo>
                  <a:lnTo>
                    <a:pt x="525" y="304"/>
                  </a:lnTo>
                  <a:lnTo>
                    <a:pt x="554" y="316"/>
                  </a:lnTo>
                  <a:lnTo>
                    <a:pt x="582" y="326"/>
                  </a:lnTo>
                  <a:lnTo>
                    <a:pt x="611" y="336"/>
                  </a:lnTo>
                  <a:lnTo>
                    <a:pt x="639" y="346"/>
                  </a:lnTo>
                  <a:lnTo>
                    <a:pt x="669" y="354"/>
                  </a:lnTo>
                  <a:lnTo>
                    <a:pt x="698" y="361"/>
                  </a:lnTo>
                  <a:lnTo>
                    <a:pt x="727" y="366"/>
                  </a:lnTo>
                  <a:lnTo>
                    <a:pt x="756" y="371"/>
                  </a:lnTo>
                  <a:lnTo>
                    <a:pt x="786" y="374"/>
                  </a:lnTo>
                  <a:lnTo>
                    <a:pt x="814" y="377"/>
                  </a:lnTo>
                  <a:lnTo>
                    <a:pt x="844" y="378"/>
                  </a:lnTo>
                  <a:lnTo>
                    <a:pt x="874" y="378"/>
                  </a:lnTo>
                  <a:lnTo>
                    <a:pt x="904" y="376"/>
                  </a:lnTo>
                  <a:lnTo>
                    <a:pt x="934" y="372"/>
                  </a:lnTo>
                  <a:lnTo>
                    <a:pt x="980" y="363"/>
                  </a:lnTo>
                  <a:lnTo>
                    <a:pt x="1018" y="348"/>
                  </a:lnTo>
                  <a:lnTo>
                    <a:pt x="1050" y="329"/>
                  </a:lnTo>
                  <a:lnTo>
                    <a:pt x="1075" y="309"/>
                  </a:lnTo>
                  <a:lnTo>
                    <a:pt x="1093" y="283"/>
                  </a:lnTo>
                  <a:lnTo>
                    <a:pt x="1106" y="257"/>
                  </a:lnTo>
                  <a:lnTo>
                    <a:pt x="1114" y="229"/>
                  </a:lnTo>
                  <a:lnTo>
                    <a:pt x="1116" y="200"/>
                  </a:lnTo>
                  <a:lnTo>
                    <a:pt x="1114" y="172"/>
                  </a:lnTo>
                  <a:lnTo>
                    <a:pt x="1108" y="143"/>
                  </a:lnTo>
                  <a:lnTo>
                    <a:pt x="1098" y="116"/>
                  </a:lnTo>
                  <a:lnTo>
                    <a:pt x="1085" y="91"/>
                  </a:lnTo>
                  <a:lnTo>
                    <a:pt x="1069" y="69"/>
                  </a:lnTo>
                  <a:lnTo>
                    <a:pt x="1050" y="49"/>
                  </a:lnTo>
                  <a:lnTo>
                    <a:pt x="1030" y="34"/>
                  </a:lnTo>
                  <a:lnTo>
                    <a:pt x="1008" y="24"/>
                  </a:lnTo>
                  <a:lnTo>
                    <a:pt x="987" y="18"/>
                  </a:lnTo>
                  <a:lnTo>
                    <a:pt x="965" y="12"/>
                  </a:lnTo>
                  <a:lnTo>
                    <a:pt x="942" y="9"/>
                  </a:lnTo>
                  <a:lnTo>
                    <a:pt x="918" y="6"/>
                  </a:lnTo>
                  <a:lnTo>
                    <a:pt x="894" y="4"/>
                  </a:lnTo>
                  <a:lnTo>
                    <a:pt x="870" y="4"/>
                  </a:lnTo>
                  <a:lnTo>
                    <a:pt x="847" y="6"/>
                  </a:lnTo>
                  <a:lnTo>
                    <a:pt x="825" y="7"/>
                  </a:lnTo>
                  <a:lnTo>
                    <a:pt x="803" y="10"/>
                  </a:lnTo>
                  <a:lnTo>
                    <a:pt x="784" y="15"/>
                  </a:lnTo>
                  <a:lnTo>
                    <a:pt x="767" y="19"/>
                  </a:lnTo>
                  <a:lnTo>
                    <a:pt x="753" y="26"/>
                  </a:lnTo>
                  <a:lnTo>
                    <a:pt x="743" y="33"/>
                  </a:lnTo>
                  <a:lnTo>
                    <a:pt x="736" y="42"/>
                  </a:lnTo>
                  <a:lnTo>
                    <a:pt x="734" y="52"/>
                  </a:lnTo>
                  <a:lnTo>
                    <a:pt x="735" y="62"/>
                  </a:lnTo>
                  <a:lnTo>
                    <a:pt x="738" y="64"/>
                  </a:lnTo>
                  <a:lnTo>
                    <a:pt x="745" y="62"/>
                  </a:lnTo>
                  <a:lnTo>
                    <a:pt x="756" y="57"/>
                  </a:lnTo>
                  <a:lnTo>
                    <a:pt x="768" y="50"/>
                  </a:lnTo>
                  <a:lnTo>
                    <a:pt x="784" y="42"/>
                  </a:lnTo>
                  <a:lnTo>
                    <a:pt x="804" y="34"/>
                  </a:lnTo>
                  <a:lnTo>
                    <a:pt x="825" y="29"/>
                  </a:lnTo>
                  <a:lnTo>
                    <a:pt x="849" y="25"/>
                  </a:lnTo>
                  <a:lnTo>
                    <a:pt x="863" y="24"/>
                  </a:lnTo>
                  <a:lnTo>
                    <a:pt x="880" y="24"/>
                  </a:lnTo>
                  <a:lnTo>
                    <a:pt x="898" y="24"/>
                  </a:lnTo>
                  <a:lnTo>
                    <a:pt x="919" y="25"/>
                  </a:lnTo>
                  <a:lnTo>
                    <a:pt x="940" y="26"/>
                  </a:lnTo>
                  <a:lnTo>
                    <a:pt x="962" y="30"/>
                  </a:lnTo>
                  <a:lnTo>
                    <a:pt x="984" y="34"/>
                  </a:lnTo>
                  <a:lnTo>
                    <a:pt x="1004" y="40"/>
                  </a:lnTo>
                  <a:lnTo>
                    <a:pt x="1024" y="49"/>
                  </a:lnTo>
                  <a:lnTo>
                    <a:pt x="1042" y="60"/>
                  </a:lnTo>
                  <a:lnTo>
                    <a:pt x="1057" y="72"/>
                  </a:lnTo>
                  <a:lnTo>
                    <a:pt x="1071" y="89"/>
                  </a:lnTo>
                  <a:lnTo>
                    <a:pt x="1080" y="108"/>
                  </a:lnTo>
                  <a:lnTo>
                    <a:pt x="1086" y="130"/>
                  </a:lnTo>
                  <a:lnTo>
                    <a:pt x="1087" y="157"/>
                  </a:lnTo>
                  <a:lnTo>
                    <a:pt x="1084" y="186"/>
                  </a:lnTo>
                  <a:lnTo>
                    <a:pt x="1075" y="218"/>
                  </a:lnTo>
                  <a:lnTo>
                    <a:pt x="1062" y="244"/>
                  </a:lnTo>
                  <a:lnTo>
                    <a:pt x="1046" y="268"/>
                  </a:lnTo>
                  <a:lnTo>
                    <a:pt x="1025" y="290"/>
                  </a:lnTo>
                  <a:lnTo>
                    <a:pt x="1002" y="308"/>
                  </a:lnTo>
                  <a:lnTo>
                    <a:pt x="976" y="322"/>
                  </a:lnTo>
                  <a:lnTo>
                    <a:pt x="947" y="335"/>
                  </a:lnTo>
                  <a:lnTo>
                    <a:pt x="916" y="344"/>
                  </a:lnTo>
                  <a:lnTo>
                    <a:pt x="883" y="350"/>
                  </a:lnTo>
                  <a:lnTo>
                    <a:pt x="849" y="354"/>
                  </a:lnTo>
                  <a:lnTo>
                    <a:pt x="814" y="355"/>
                  </a:lnTo>
                  <a:lnTo>
                    <a:pt x="779" y="354"/>
                  </a:lnTo>
                  <a:lnTo>
                    <a:pt x="742" y="349"/>
                  </a:lnTo>
                  <a:lnTo>
                    <a:pt x="705" y="342"/>
                  </a:lnTo>
                  <a:lnTo>
                    <a:pt x="669" y="332"/>
                  </a:lnTo>
                  <a:lnTo>
                    <a:pt x="634" y="320"/>
                  </a:lnTo>
                  <a:lnTo>
                    <a:pt x="592" y="304"/>
                  </a:lnTo>
                  <a:lnTo>
                    <a:pt x="551" y="287"/>
                  </a:lnTo>
                  <a:lnTo>
                    <a:pt x="510" y="268"/>
                  </a:lnTo>
                  <a:lnTo>
                    <a:pt x="470" y="250"/>
                  </a:lnTo>
                  <a:lnTo>
                    <a:pt x="431" y="230"/>
                  </a:lnTo>
                  <a:lnTo>
                    <a:pt x="392" y="210"/>
                  </a:lnTo>
                  <a:lnTo>
                    <a:pt x="353" y="189"/>
                  </a:lnTo>
                  <a:lnTo>
                    <a:pt x="315" y="168"/>
                  </a:lnTo>
                  <a:lnTo>
                    <a:pt x="277" y="146"/>
                  </a:lnTo>
                  <a:lnTo>
                    <a:pt x="239" y="125"/>
                  </a:lnTo>
                  <a:lnTo>
                    <a:pt x="201" y="104"/>
                  </a:lnTo>
                  <a:lnTo>
                    <a:pt x="163" y="83"/>
                  </a:lnTo>
                  <a:lnTo>
                    <a:pt x="126" y="61"/>
                  </a:lnTo>
                  <a:lnTo>
                    <a:pt x="88" y="40"/>
                  </a:lnTo>
                  <a:lnTo>
                    <a:pt x="51" y="19"/>
                  </a:lnTo>
                  <a:lnTo>
                    <a:pt x="13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21"/>
            <p:cNvSpPr>
              <a:spLocks/>
            </p:cNvSpPr>
            <p:nvPr/>
          </p:nvSpPr>
          <p:spPr bwMode="auto">
            <a:xfrm>
              <a:off x="2263" y="3850"/>
              <a:ext cx="856" cy="272"/>
            </a:xfrm>
            <a:custGeom>
              <a:avLst/>
              <a:gdLst/>
              <a:ahLst/>
              <a:cxnLst>
                <a:cxn ang="0">
                  <a:pos x="897" y="301"/>
                </a:cxn>
                <a:cxn ang="0">
                  <a:pos x="823" y="267"/>
                </a:cxn>
                <a:cxn ang="0">
                  <a:pos x="746" y="237"/>
                </a:cxn>
                <a:cxn ang="0">
                  <a:pos x="668" y="211"/>
                </a:cxn>
                <a:cxn ang="0">
                  <a:pos x="589" y="192"/>
                </a:cxn>
                <a:cxn ang="0">
                  <a:pos x="511" y="178"/>
                </a:cxn>
                <a:cxn ang="0">
                  <a:pos x="435" y="170"/>
                </a:cxn>
                <a:cxn ang="0">
                  <a:pos x="363" y="167"/>
                </a:cxn>
                <a:cxn ang="0">
                  <a:pos x="295" y="173"/>
                </a:cxn>
                <a:cxn ang="0">
                  <a:pos x="231" y="186"/>
                </a:cxn>
                <a:cxn ang="0">
                  <a:pos x="176" y="207"/>
                </a:cxn>
                <a:cxn ang="0">
                  <a:pos x="108" y="253"/>
                </a:cxn>
                <a:cxn ang="0">
                  <a:pos x="62" y="318"/>
                </a:cxn>
                <a:cxn ang="0">
                  <a:pos x="46" y="392"/>
                </a:cxn>
                <a:cxn ang="0">
                  <a:pos x="82" y="444"/>
                </a:cxn>
                <a:cxn ang="0">
                  <a:pos x="165" y="487"/>
                </a:cxn>
                <a:cxn ang="0">
                  <a:pos x="287" y="512"/>
                </a:cxn>
                <a:cxn ang="0">
                  <a:pos x="439" y="512"/>
                </a:cxn>
                <a:cxn ang="0">
                  <a:pos x="612" y="481"/>
                </a:cxn>
                <a:cxn ang="0">
                  <a:pos x="705" y="450"/>
                </a:cxn>
                <a:cxn ang="0">
                  <a:pos x="799" y="408"/>
                </a:cxn>
                <a:cxn ang="0">
                  <a:pos x="896" y="359"/>
                </a:cxn>
                <a:cxn ang="0">
                  <a:pos x="995" y="303"/>
                </a:cxn>
                <a:cxn ang="0">
                  <a:pos x="1095" y="246"/>
                </a:cxn>
                <a:cxn ang="0">
                  <a:pos x="1198" y="188"/>
                </a:cxn>
                <a:cxn ang="0">
                  <a:pos x="1302" y="133"/>
                </a:cxn>
                <a:cxn ang="0">
                  <a:pos x="1408" y="83"/>
                </a:cxn>
                <a:cxn ang="0">
                  <a:pos x="1518" y="43"/>
                </a:cxn>
                <a:cxn ang="0">
                  <a:pos x="1628" y="13"/>
                </a:cxn>
                <a:cxn ang="0">
                  <a:pos x="1711" y="12"/>
                </a:cxn>
                <a:cxn ang="0">
                  <a:pos x="1675" y="16"/>
                </a:cxn>
                <a:cxn ang="0">
                  <a:pos x="1641" y="25"/>
                </a:cxn>
                <a:cxn ang="0">
                  <a:pos x="1584" y="43"/>
                </a:cxn>
                <a:cxn ang="0">
                  <a:pos x="1479" y="88"/>
                </a:cxn>
                <a:cxn ang="0">
                  <a:pos x="1371" y="144"/>
                </a:cxn>
                <a:cxn ang="0">
                  <a:pos x="1264" y="207"/>
                </a:cxn>
                <a:cxn ang="0">
                  <a:pos x="1155" y="272"/>
                </a:cxn>
                <a:cxn ang="0">
                  <a:pos x="1043" y="338"/>
                </a:cxn>
                <a:cxn ang="0">
                  <a:pos x="929" y="401"/>
                </a:cxn>
                <a:cxn ang="0">
                  <a:pos x="812" y="457"/>
                </a:cxn>
                <a:cxn ang="0">
                  <a:pos x="691" y="500"/>
                </a:cxn>
                <a:cxn ang="0">
                  <a:pos x="565" y="532"/>
                </a:cxn>
                <a:cxn ang="0">
                  <a:pos x="436" y="545"/>
                </a:cxn>
                <a:cxn ang="0">
                  <a:pos x="323" y="541"/>
                </a:cxn>
                <a:cxn ang="0">
                  <a:pos x="223" y="525"/>
                </a:cxn>
                <a:cxn ang="0">
                  <a:pos x="133" y="497"/>
                </a:cxn>
                <a:cxn ang="0">
                  <a:pos x="61" y="457"/>
                </a:cxn>
                <a:cxn ang="0">
                  <a:pos x="14" y="406"/>
                </a:cxn>
                <a:cxn ang="0">
                  <a:pos x="0" y="344"/>
                </a:cxn>
                <a:cxn ang="0">
                  <a:pos x="23" y="277"/>
                </a:cxn>
                <a:cxn ang="0">
                  <a:pos x="86" y="216"/>
                </a:cxn>
                <a:cxn ang="0">
                  <a:pos x="189" y="169"/>
                </a:cxn>
                <a:cxn ang="0">
                  <a:pos x="333" y="146"/>
                </a:cxn>
                <a:cxn ang="0">
                  <a:pos x="519" y="156"/>
                </a:cxn>
                <a:cxn ang="0">
                  <a:pos x="604" y="173"/>
                </a:cxn>
                <a:cxn ang="0">
                  <a:pos x="687" y="196"/>
                </a:cxn>
                <a:cxn ang="0">
                  <a:pos x="769" y="226"/>
                </a:cxn>
                <a:cxn ang="0">
                  <a:pos x="850" y="261"/>
                </a:cxn>
                <a:cxn ang="0">
                  <a:pos x="930" y="300"/>
                </a:cxn>
              </a:cxnLst>
              <a:rect l="0" t="0" r="r" b="b"/>
              <a:pathLst>
                <a:path w="1711" h="545">
                  <a:moveTo>
                    <a:pt x="944" y="326"/>
                  </a:moveTo>
                  <a:lnTo>
                    <a:pt x="921" y="314"/>
                  </a:lnTo>
                  <a:lnTo>
                    <a:pt x="897" y="301"/>
                  </a:lnTo>
                  <a:lnTo>
                    <a:pt x="873" y="290"/>
                  </a:lnTo>
                  <a:lnTo>
                    <a:pt x="847" y="278"/>
                  </a:lnTo>
                  <a:lnTo>
                    <a:pt x="823" y="267"/>
                  </a:lnTo>
                  <a:lnTo>
                    <a:pt x="798" y="256"/>
                  </a:lnTo>
                  <a:lnTo>
                    <a:pt x="771" y="246"/>
                  </a:lnTo>
                  <a:lnTo>
                    <a:pt x="746" y="237"/>
                  </a:lnTo>
                  <a:lnTo>
                    <a:pt x="720" y="227"/>
                  </a:lnTo>
                  <a:lnTo>
                    <a:pt x="694" y="219"/>
                  </a:lnTo>
                  <a:lnTo>
                    <a:pt x="668" y="211"/>
                  </a:lnTo>
                  <a:lnTo>
                    <a:pt x="641" y="204"/>
                  </a:lnTo>
                  <a:lnTo>
                    <a:pt x="615" y="197"/>
                  </a:lnTo>
                  <a:lnTo>
                    <a:pt x="589" y="192"/>
                  </a:lnTo>
                  <a:lnTo>
                    <a:pt x="563" y="186"/>
                  </a:lnTo>
                  <a:lnTo>
                    <a:pt x="536" y="181"/>
                  </a:lnTo>
                  <a:lnTo>
                    <a:pt x="511" y="178"/>
                  </a:lnTo>
                  <a:lnTo>
                    <a:pt x="486" y="174"/>
                  </a:lnTo>
                  <a:lnTo>
                    <a:pt x="460" y="171"/>
                  </a:lnTo>
                  <a:lnTo>
                    <a:pt x="435" y="170"/>
                  </a:lnTo>
                  <a:lnTo>
                    <a:pt x="411" y="169"/>
                  </a:lnTo>
                  <a:lnTo>
                    <a:pt x="386" y="167"/>
                  </a:lnTo>
                  <a:lnTo>
                    <a:pt x="363" y="167"/>
                  </a:lnTo>
                  <a:lnTo>
                    <a:pt x="340" y="169"/>
                  </a:lnTo>
                  <a:lnTo>
                    <a:pt x="317" y="171"/>
                  </a:lnTo>
                  <a:lnTo>
                    <a:pt x="295" y="173"/>
                  </a:lnTo>
                  <a:lnTo>
                    <a:pt x="273" y="177"/>
                  </a:lnTo>
                  <a:lnTo>
                    <a:pt x="252" y="181"/>
                  </a:lnTo>
                  <a:lnTo>
                    <a:pt x="231" y="186"/>
                  </a:lnTo>
                  <a:lnTo>
                    <a:pt x="213" y="192"/>
                  </a:lnTo>
                  <a:lnTo>
                    <a:pt x="193" y="199"/>
                  </a:lnTo>
                  <a:lnTo>
                    <a:pt x="176" y="207"/>
                  </a:lnTo>
                  <a:lnTo>
                    <a:pt x="151" y="220"/>
                  </a:lnTo>
                  <a:lnTo>
                    <a:pt x="129" y="235"/>
                  </a:lnTo>
                  <a:lnTo>
                    <a:pt x="108" y="253"/>
                  </a:lnTo>
                  <a:lnTo>
                    <a:pt x="91" y="272"/>
                  </a:lnTo>
                  <a:lnTo>
                    <a:pt x="75" y="294"/>
                  </a:lnTo>
                  <a:lnTo>
                    <a:pt x="62" y="318"/>
                  </a:lnTo>
                  <a:lnTo>
                    <a:pt x="53" y="345"/>
                  </a:lnTo>
                  <a:lnTo>
                    <a:pt x="46" y="374"/>
                  </a:lnTo>
                  <a:lnTo>
                    <a:pt x="46" y="392"/>
                  </a:lnTo>
                  <a:lnTo>
                    <a:pt x="53" y="409"/>
                  </a:lnTo>
                  <a:lnTo>
                    <a:pt x="64" y="427"/>
                  </a:lnTo>
                  <a:lnTo>
                    <a:pt x="82" y="444"/>
                  </a:lnTo>
                  <a:lnTo>
                    <a:pt x="105" y="459"/>
                  </a:lnTo>
                  <a:lnTo>
                    <a:pt x="132" y="474"/>
                  </a:lnTo>
                  <a:lnTo>
                    <a:pt x="165" y="487"/>
                  </a:lnTo>
                  <a:lnTo>
                    <a:pt x="201" y="497"/>
                  </a:lnTo>
                  <a:lnTo>
                    <a:pt x="242" y="505"/>
                  </a:lnTo>
                  <a:lnTo>
                    <a:pt x="287" y="512"/>
                  </a:lnTo>
                  <a:lnTo>
                    <a:pt x="334" y="514"/>
                  </a:lnTo>
                  <a:lnTo>
                    <a:pt x="384" y="515"/>
                  </a:lnTo>
                  <a:lnTo>
                    <a:pt x="439" y="512"/>
                  </a:lnTo>
                  <a:lnTo>
                    <a:pt x="494" y="506"/>
                  </a:lnTo>
                  <a:lnTo>
                    <a:pt x="553" y="496"/>
                  </a:lnTo>
                  <a:lnTo>
                    <a:pt x="612" y="481"/>
                  </a:lnTo>
                  <a:lnTo>
                    <a:pt x="644" y="472"/>
                  </a:lnTo>
                  <a:lnTo>
                    <a:pt x="674" y="461"/>
                  </a:lnTo>
                  <a:lnTo>
                    <a:pt x="705" y="450"/>
                  </a:lnTo>
                  <a:lnTo>
                    <a:pt x="736" y="437"/>
                  </a:lnTo>
                  <a:lnTo>
                    <a:pt x="768" y="423"/>
                  </a:lnTo>
                  <a:lnTo>
                    <a:pt x="799" y="408"/>
                  </a:lnTo>
                  <a:lnTo>
                    <a:pt x="831" y="392"/>
                  </a:lnTo>
                  <a:lnTo>
                    <a:pt x="864" y="376"/>
                  </a:lnTo>
                  <a:lnTo>
                    <a:pt x="896" y="359"/>
                  </a:lnTo>
                  <a:lnTo>
                    <a:pt x="928" y="340"/>
                  </a:lnTo>
                  <a:lnTo>
                    <a:pt x="961" y="322"/>
                  </a:lnTo>
                  <a:lnTo>
                    <a:pt x="995" y="303"/>
                  </a:lnTo>
                  <a:lnTo>
                    <a:pt x="1027" y="284"/>
                  </a:lnTo>
                  <a:lnTo>
                    <a:pt x="1062" y="264"/>
                  </a:lnTo>
                  <a:lnTo>
                    <a:pt x="1095" y="246"/>
                  </a:lnTo>
                  <a:lnTo>
                    <a:pt x="1128" y="226"/>
                  </a:lnTo>
                  <a:lnTo>
                    <a:pt x="1163" y="207"/>
                  </a:lnTo>
                  <a:lnTo>
                    <a:pt x="1198" y="188"/>
                  </a:lnTo>
                  <a:lnTo>
                    <a:pt x="1232" y="169"/>
                  </a:lnTo>
                  <a:lnTo>
                    <a:pt x="1267" y="150"/>
                  </a:lnTo>
                  <a:lnTo>
                    <a:pt x="1302" y="133"/>
                  </a:lnTo>
                  <a:lnTo>
                    <a:pt x="1338" y="116"/>
                  </a:lnTo>
                  <a:lnTo>
                    <a:pt x="1373" y="99"/>
                  </a:lnTo>
                  <a:lnTo>
                    <a:pt x="1408" y="83"/>
                  </a:lnTo>
                  <a:lnTo>
                    <a:pt x="1445" y="68"/>
                  </a:lnTo>
                  <a:lnTo>
                    <a:pt x="1481" y="56"/>
                  </a:lnTo>
                  <a:lnTo>
                    <a:pt x="1518" y="43"/>
                  </a:lnTo>
                  <a:lnTo>
                    <a:pt x="1555" y="31"/>
                  </a:lnTo>
                  <a:lnTo>
                    <a:pt x="1591" y="21"/>
                  </a:lnTo>
                  <a:lnTo>
                    <a:pt x="1628" y="13"/>
                  </a:lnTo>
                  <a:lnTo>
                    <a:pt x="1665" y="6"/>
                  </a:lnTo>
                  <a:lnTo>
                    <a:pt x="1703" y="0"/>
                  </a:lnTo>
                  <a:lnTo>
                    <a:pt x="1711" y="12"/>
                  </a:lnTo>
                  <a:lnTo>
                    <a:pt x="1700" y="13"/>
                  </a:lnTo>
                  <a:lnTo>
                    <a:pt x="1687" y="15"/>
                  </a:lnTo>
                  <a:lnTo>
                    <a:pt x="1675" y="16"/>
                  </a:lnTo>
                  <a:lnTo>
                    <a:pt x="1664" y="19"/>
                  </a:lnTo>
                  <a:lnTo>
                    <a:pt x="1651" y="21"/>
                  </a:lnTo>
                  <a:lnTo>
                    <a:pt x="1641" y="25"/>
                  </a:lnTo>
                  <a:lnTo>
                    <a:pt x="1629" y="27"/>
                  </a:lnTo>
                  <a:lnTo>
                    <a:pt x="1619" y="30"/>
                  </a:lnTo>
                  <a:lnTo>
                    <a:pt x="1584" y="43"/>
                  </a:lnTo>
                  <a:lnTo>
                    <a:pt x="1549" y="57"/>
                  </a:lnTo>
                  <a:lnTo>
                    <a:pt x="1513" y="72"/>
                  </a:lnTo>
                  <a:lnTo>
                    <a:pt x="1479" y="88"/>
                  </a:lnTo>
                  <a:lnTo>
                    <a:pt x="1443" y="105"/>
                  </a:lnTo>
                  <a:lnTo>
                    <a:pt x="1407" y="125"/>
                  </a:lnTo>
                  <a:lnTo>
                    <a:pt x="1371" y="144"/>
                  </a:lnTo>
                  <a:lnTo>
                    <a:pt x="1336" y="164"/>
                  </a:lnTo>
                  <a:lnTo>
                    <a:pt x="1300" y="185"/>
                  </a:lnTo>
                  <a:lnTo>
                    <a:pt x="1264" y="207"/>
                  </a:lnTo>
                  <a:lnTo>
                    <a:pt x="1227" y="229"/>
                  </a:lnTo>
                  <a:lnTo>
                    <a:pt x="1192" y="250"/>
                  </a:lnTo>
                  <a:lnTo>
                    <a:pt x="1155" y="272"/>
                  </a:lnTo>
                  <a:lnTo>
                    <a:pt x="1118" y="294"/>
                  </a:lnTo>
                  <a:lnTo>
                    <a:pt x="1080" y="316"/>
                  </a:lnTo>
                  <a:lnTo>
                    <a:pt x="1043" y="338"/>
                  </a:lnTo>
                  <a:lnTo>
                    <a:pt x="1005" y="360"/>
                  </a:lnTo>
                  <a:lnTo>
                    <a:pt x="967" y="381"/>
                  </a:lnTo>
                  <a:lnTo>
                    <a:pt x="929" y="401"/>
                  </a:lnTo>
                  <a:lnTo>
                    <a:pt x="890" y="420"/>
                  </a:lnTo>
                  <a:lnTo>
                    <a:pt x="851" y="438"/>
                  </a:lnTo>
                  <a:lnTo>
                    <a:pt x="812" y="457"/>
                  </a:lnTo>
                  <a:lnTo>
                    <a:pt x="771" y="473"/>
                  </a:lnTo>
                  <a:lnTo>
                    <a:pt x="731" y="488"/>
                  </a:lnTo>
                  <a:lnTo>
                    <a:pt x="691" y="500"/>
                  </a:lnTo>
                  <a:lnTo>
                    <a:pt x="649" y="513"/>
                  </a:lnTo>
                  <a:lnTo>
                    <a:pt x="608" y="524"/>
                  </a:lnTo>
                  <a:lnTo>
                    <a:pt x="565" y="532"/>
                  </a:lnTo>
                  <a:lnTo>
                    <a:pt x="523" y="539"/>
                  </a:lnTo>
                  <a:lnTo>
                    <a:pt x="480" y="543"/>
                  </a:lnTo>
                  <a:lnTo>
                    <a:pt x="436" y="545"/>
                  </a:lnTo>
                  <a:lnTo>
                    <a:pt x="393" y="545"/>
                  </a:lnTo>
                  <a:lnTo>
                    <a:pt x="358" y="544"/>
                  </a:lnTo>
                  <a:lnTo>
                    <a:pt x="323" y="541"/>
                  </a:lnTo>
                  <a:lnTo>
                    <a:pt x="290" y="536"/>
                  </a:lnTo>
                  <a:lnTo>
                    <a:pt x="257" y="532"/>
                  </a:lnTo>
                  <a:lnTo>
                    <a:pt x="223" y="525"/>
                  </a:lnTo>
                  <a:lnTo>
                    <a:pt x="192" y="517"/>
                  </a:lnTo>
                  <a:lnTo>
                    <a:pt x="162" y="507"/>
                  </a:lnTo>
                  <a:lnTo>
                    <a:pt x="133" y="497"/>
                  </a:lnTo>
                  <a:lnTo>
                    <a:pt x="107" y="484"/>
                  </a:lnTo>
                  <a:lnTo>
                    <a:pt x="83" y="472"/>
                  </a:lnTo>
                  <a:lnTo>
                    <a:pt x="61" y="457"/>
                  </a:lnTo>
                  <a:lnTo>
                    <a:pt x="41" y="442"/>
                  </a:lnTo>
                  <a:lnTo>
                    <a:pt x="25" y="424"/>
                  </a:lnTo>
                  <a:lnTo>
                    <a:pt x="14" y="406"/>
                  </a:lnTo>
                  <a:lnTo>
                    <a:pt x="4" y="386"/>
                  </a:lnTo>
                  <a:lnTo>
                    <a:pt x="0" y="366"/>
                  </a:lnTo>
                  <a:lnTo>
                    <a:pt x="0" y="344"/>
                  </a:lnTo>
                  <a:lnTo>
                    <a:pt x="3" y="322"/>
                  </a:lnTo>
                  <a:lnTo>
                    <a:pt x="11" y="299"/>
                  </a:lnTo>
                  <a:lnTo>
                    <a:pt x="23" y="277"/>
                  </a:lnTo>
                  <a:lnTo>
                    <a:pt x="40" y="256"/>
                  </a:lnTo>
                  <a:lnTo>
                    <a:pt x="61" y="235"/>
                  </a:lnTo>
                  <a:lnTo>
                    <a:pt x="86" y="216"/>
                  </a:lnTo>
                  <a:lnTo>
                    <a:pt x="116" y="199"/>
                  </a:lnTo>
                  <a:lnTo>
                    <a:pt x="150" y="182"/>
                  </a:lnTo>
                  <a:lnTo>
                    <a:pt x="189" y="169"/>
                  </a:lnTo>
                  <a:lnTo>
                    <a:pt x="232" y="158"/>
                  </a:lnTo>
                  <a:lnTo>
                    <a:pt x="280" y="150"/>
                  </a:lnTo>
                  <a:lnTo>
                    <a:pt x="333" y="146"/>
                  </a:lnTo>
                  <a:lnTo>
                    <a:pt x="390" y="146"/>
                  </a:lnTo>
                  <a:lnTo>
                    <a:pt x="452" y="148"/>
                  </a:lnTo>
                  <a:lnTo>
                    <a:pt x="519" y="156"/>
                  </a:lnTo>
                  <a:lnTo>
                    <a:pt x="548" y="161"/>
                  </a:lnTo>
                  <a:lnTo>
                    <a:pt x="576" y="166"/>
                  </a:lnTo>
                  <a:lnTo>
                    <a:pt x="604" y="173"/>
                  </a:lnTo>
                  <a:lnTo>
                    <a:pt x="632" y="180"/>
                  </a:lnTo>
                  <a:lnTo>
                    <a:pt x="660" y="188"/>
                  </a:lnTo>
                  <a:lnTo>
                    <a:pt x="687" y="196"/>
                  </a:lnTo>
                  <a:lnTo>
                    <a:pt x="715" y="205"/>
                  </a:lnTo>
                  <a:lnTo>
                    <a:pt x="743" y="216"/>
                  </a:lnTo>
                  <a:lnTo>
                    <a:pt x="769" y="226"/>
                  </a:lnTo>
                  <a:lnTo>
                    <a:pt x="797" y="238"/>
                  </a:lnTo>
                  <a:lnTo>
                    <a:pt x="823" y="249"/>
                  </a:lnTo>
                  <a:lnTo>
                    <a:pt x="850" y="261"/>
                  </a:lnTo>
                  <a:lnTo>
                    <a:pt x="877" y="273"/>
                  </a:lnTo>
                  <a:lnTo>
                    <a:pt x="904" y="287"/>
                  </a:lnTo>
                  <a:lnTo>
                    <a:pt x="930" y="300"/>
                  </a:lnTo>
                  <a:lnTo>
                    <a:pt x="957" y="314"/>
                  </a:lnTo>
                  <a:lnTo>
                    <a:pt x="944" y="326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22"/>
            <p:cNvSpPr>
              <a:spLocks/>
            </p:cNvSpPr>
            <p:nvPr/>
          </p:nvSpPr>
          <p:spPr bwMode="auto">
            <a:xfrm>
              <a:off x="2826" y="3453"/>
              <a:ext cx="432" cy="446"/>
            </a:xfrm>
            <a:custGeom>
              <a:avLst/>
              <a:gdLst/>
              <a:ahLst/>
              <a:cxnLst>
                <a:cxn ang="0">
                  <a:pos x="604" y="791"/>
                </a:cxn>
                <a:cxn ang="0">
                  <a:pos x="654" y="785"/>
                </a:cxn>
                <a:cxn ang="0">
                  <a:pos x="699" y="780"/>
                </a:cxn>
                <a:cxn ang="0">
                  <a:pos x="741" y="779"/>
                </a:cxn>
                <a:cxn ang="0">
                  <a:pos x="776" y="782"/>
                </a:cxn>
                <a:cxn ang="0">
                  <a:pos x="806" y="790"/>
                </a:cxn>
                <a:cxn ang="0">
                  <a:pos x="833" y="805"/>
                </a:cxn>
                <a:cxn ang="0">
                  <a:pos x="852" y="828"/>
                </a:cxn>
                <a:cxn ang="0">
                  <a:pos x="864" y="855"/>
                </a:cxn>
                <a:cxn ang="0">
                  <a:pos x="855" y="875"/>
                </a:cxn>
                <a:cxn ang="0">
                  <a:pos x="827" y="889"/>
                </a:cxn>
                <a:cxn ang="0">
                  <a:pos x="784" y="893"/>
                </a:cxn>
                <a:cxn ang="0">
                  <a:pos x="729" y="890"/>
                </a:cxn>
                <a:cxn ang="0">
                  <a:pos x="665" y="876"/>
                </a:cxn>
                <a:cxn ang="0">
                  <a:pos x="592" y="851"/>
                </a:cxn>
                <a:cxn ang="0">
                  <a:pos x="517" y="812"/>
                </a:cxn>
                <a:cxn ang="0">
                  <a:pos x="440" y="759"/>
                </a:cxn>
                <a:cxn ang="0">
                  <a:pos x="365" y="686"/>
                </a:cxn>
                <a:cxn ang="0">
                  <a:pos x="293" y="596"/>
                </a:cxn>
                <a:cxn ang="0">
                  <a:pos x="225" y="496"/>
                </a:cxn>
                <a:cxn ang="0">
                  <a:pos x="161" y="389"/>
                </a:cxn>
                <a:cxn ang="0">
                  <a:pos x="104" y="279"/>
                </a:cxn>
                <a:cxn ang="0">
                  <a:pos x="55" y="173"/>
                </a:cxn>
                <a:cxn ang="0">
                  <a:pos x="16" y="74"/>
                </a:cxn>
                <a:cxn ang="0">
                  <a:pos x="17" y="0"/>
                </a:cxn>
                <a:cxn ang="0">
                  <a:pos x="58" y="127"/>
                </a:cxn>
                <a:cxn ang="0">
                  <a:pos x="110" y="249"/>
                </a:cxn>
                <a:cxn ang="0">
                  <a:pos x="169" y="362"/>
                </a:cxn>
                <a:cxn ang="0">
                  <a:pos x="235" y="467"/>
                </a:cxn>
                <a:cxn ang="0">
                  <a:pos x="302" y="560"/>
                </a:cxn>
                <a:cxn ang="0">
                  <a:pos x="369" y="642"/>
                </a:cxn>
                <a:cxn ang="0">
                  <a:pos x="433" y="709"/>
                </a:cxn>
                <a:cxn ang="0">
                  <a:pos x="490" y="761"/>
                </a:cxn>
                <a:cxn ang="0">
                  <a:pos x="548" y="802"/>
                </a:cxn>
                <a:cxn ang="0">
                  <a:pos x="607" y="832"/>
                </a:cxn>
                <a:cxn ang="0">
                  <a:pos x="665" y="852"/>
                </a:cxn>
                <a:cxn ang="0">
                  <a:pos x="716" y="862"/>
                </a:cxn>
                <a:cxn ang="0">
                  <a:pos x="761" y="865"/>
                </a:cxn>
                <a:cxn ang="0">
                  <a:pos x="797" y="861"/>
                </a:cxn>
                <a:cxn ang="0">
                  <a:pos x="819" y="853"/>
                </a:cxn>
                <a:cxn ang="0">
                  <a:pos x="826" y="840"/>
                </a:cxn>
                <a:cxn ang="0">
                  <a:pos x="819" y="830"/>
                </a:cxn>
                <a:cxn ang="0">
                  <a:pos x="803" y="821"/>
                </a:cxn>
                <a:cxn ang="0">
                  <a:pos x="777" y="814"/>
                </a:cxn>
                <a:cxn ang="0">
                  <a:pos x="746" y="808"/>
                </a:cxn>
                <a:cxn ang="0">
                  <a:pos x="710" y="805"/>
                </a:cxn>
                <a:cxn ang="0">
                  <a:pos x="670" y="802"/>
                </a:cxn>
                <a:cxn ang="0">
                  <a:pos x="628" y="802"/>
                </a:cxn>
                <a:cxn ang="0">
                  <a:pos x="585" y="806"/>
                </a:cxn>
              </a:cxnLst>
              <a:rect l="0" t="0" r="r" b="b"/>
              <a:pathLst>
                <a:path w="864" h="893">
                  <a:moveTo>
                    <a:pt x="577" y="794"/>
                  </a:moveTo>
                  <a:lnTo>
                    <a:pt x="604" y="791"/>
                  </a:lnTo>
                  <a:lnTo>
                    <a:pt x="630" y="787"/>
                  </a:lnTo>
                  <a:lnTo>
                    <a:pt x="654" y="785"/>
                  </a:lnTo>
                  <a:lnTo>
                    <a:pt x="677" y="782"/>
                  </a:lnTo>
                  <a:lnTo>
                    <a:pt x="699" y="780"/>
                  </a:lnTo>
                  <a:lnTo>
                    <a:pt x="721" y="779"/>
                  </a:lnTo>
                  <a:lnTo>
                    <a:pt x="741" y="779"/>
                  </a:lnTo>
                  <a:lnTo>
                    <a:pt x="759" y="779"/>
                  </a:lnTo>
                  <a:lnTo>
                    <a:pt x="776" y="782"/>
                  </a:lnTo>
                  <a:lnTo>
                    <a:pt x="792" y="785"/>
                  </a:lnTo>
                  <a:lnTo>
                    <a:pt x="806" y="790"/>
                  </a:lnTo>
                  <a:lnTo>
                    <a:pt x="820" y="797"/>
                  </a:lnTo>
                  <a:lnTo>
                    <a:pt x="833" y="805"/>
                  </a:lnTo>
                  <a:lnTo>
                    <a:pt x="843" y="815"/>
                  </a:lnTo>
                  <a:lnTo>
                    <a:pt x="852" y="828"/>
                  </a:lnTo>
                  <a:lnTo>
                    <a:pt x="860" y="843"/>
                  </a:lnTo>
                  <a:lnTo>
                    <a:pt x="864" y="855"/>
                  </a:lnTo>
                  <a:lnTo>
                    <a:pt x="862" y="866"/>
                  </a:lnTo>
                  <a:lnTo>
                    <a:pt x="855" y="875"/>
                  </a:lnTo>
                  <a:lnTo>
                    <a:pt x="843" y="883"/>
                  </a:lnTo>
                  <a:lnTo>
                    <a:pt x="827" y="889"/>
                  </a:lnTo>
                  <a:lnTo>
                    <a:pt x="807" y="892"/>
                  </a:lnTo>
                  <a:lnTo>
                    <a:pt x="784" y="893"/>
                  </a:lnTo>
                  <a:lnTo>
                    <a:pt x="758" y="893"/>
                  </a:lnTo>
                  <a:lnTo>
                    <a:pt x="729" y="890"/>
                  </a:lnTo>
                  <a:lnTo>
                    <a:pt x="698" y="884"/>
                  </a:lnTo>
                  <a:lnTo>
                    <a:pt x="665" y="876"/>
                  </a:lnTo>
                  <a:lnTo>
                    <a:pt x="629" y="865"/>
                  </a:lnTo>
                  <a:lnTo>
                    <a:pt x="592" y="851"/>
                  </a:lnTo>
                  <a:lnTo>
                    <a:pt x="555" y="833"/>
                  </a:lnTo>
                  <a:lnTo>
                    <a:pt x="517" y="812"/>
                  </a:lnTo>
                  <a:lnTo>
                    <a:pt x="478" y="787"/>
                  </a:lnTo>
                  <a:lnTo>
                    <a:pt x="440" y="759"/>
                  </a:lnTo>
                  <a:lnTo>
                    <a:pt x="403" y="724"/>
                  </a:lnTo>
                  <a:lnTo>
                    <a:pt x="365" y="686"/>
                  </a:lnTo>
                  <a:lnTo>
                    <a:pt x="329" y="643"/>
                  </a:lnTo>
                  <a:lnTo>
                    <a:pt x="293" y="596"/>
                  </a:lnTo>
                  <a:lnTo>
                    <a:pt x="258" y="548"/>
                  </a:lnTo>
                  <a:lnTo>
                    <a:pt x="225" y="496"/>
                  </a:lnTo>
                  <a:lnTo>
                    <a:pt x="192" y="443"/>
                  </a:lnTo>
                  <a:lnTo>
                    <a:pt x="161" y="389"/>
                  </a:lnTo>
                  <a:lnTo>
                    <a:pt x="131" y="333"/>
                  </a:lnTo>
                  <a:lnTo>
                    <a:pt x="104" y="279"/>
                  </a:lnTo>
                  <a:lnTo>
                    <a:pt x="78" y="225"/>
                  </a:lnTo>
                  <a:lnTo>
                    <a:pt x="55" y="173"/>
                  </a:lnTo>
                  <a:lnTo>
                    <a:pt x="35" y="122"/>
                  </a:lnTo>
                  <a:lnTo>
                    <a:pt x="16" y="74"/>
                  </a:lnTo>
                  <a:lnTo>
                    <a:pt x="0" y="29"/>
                  </a:lnTo>
                  <a:lnTo>
                    <a:pt x="17" y="0"/>
                  </a:lnTo>
                  <a:lnTo>
                    <a:pt x="36" y="65"/>
                  </a:lnTo>
                  <a:lnTo>
                    <a:pt x="58" y="127"/>
                  </a:lnTo>
                  <a:lnTo>
                    <a:pt x="82" y="189"/>
                  </a:lnTo>
                  <a:lnTo>
                    <a:pt x="110" y="249"/>
                  </a:lnTo>
                  <a:lnTo>
                    <a:pt x="138" y="307"/>
                  </a:lnTo>
                  <a:lnTo>
                    <a:pt x="169" y="362"/>
                  </a:lnTo>
                  <a:lnTo>
                    <a:pt x="202" y="416"/>
                  </a:lnTo>
                  <a:lnTo>
                    <a:pt x="235" y="467"/>
                  </a:lnTo>
                  <a:lnTo>
                    <a:pt x="268" y="515"/>
                  </a:lnTo>
                  <a:lnTo>
                    <a:pt x="302" y="560"/>
                  </a:lnTo>
                  <a:lnTo>
                    <a:pt x="336" y="603"/>
                  </a:lnTo>
                  <a:lnTo>
                    <a:pt x="369" y="642"/>
                  </a:lnTo>
                  <a:lnTo>
                    <a:pt x="402" y="678"/>
                  </a:lnTo>
                  <a:lnTo>
                    <a:pt x="433" y="709"/>
                  </a:lnTo>
                  <a:lnTo>
                    <a:pt x="462" y="737"/>
                  </a:lnTo>
                  <a:lnTo>
                    <a:pt x="490" y="761"/>
                  </a:lnTo>
                  <a:lnTo>
                    <a:pt x="518" y="783"/>
                  </a:lnTo>
                  <a:lnTo>
                    <a:pt x="548" y="802"/>
                  </a:lnTo>
                  <a:lnTo>
                    <a:pt x="578" y="819"/>
                  </a:lnTo>
                  <a:lnTo>
                    <a:pt x="607" y="832"/>
                  </a:lnTo>
                  <a:lnTo>
                    <a:pt x="636" y="844"/>
                  </a:lnTo>
                  <a:lnTo>
                    <a:pt x="665" y="852"/>
                  </a:lnTo>
                  <a:lnTo>
                    <a:pt x="691" y="858"/>
                  </a:lnTo>
                  <a:lnTo>
                    <a:pt x="716" y="862"/>
                  </a:lnTo>
                  <a:lnTo>
                    <a:pt x="741" y="865"/>
                  </a:lnTo>
                  <a:lnTo>
                    <a:pt x="761" y="865"/>
                  </a:lnTo>
                  <a:lnTo>
                    <a:pt x="781" y="865"/>
                  </a:lnTo>
                  <a:lnTo>
                    <a:pt x="797" y="861"/>
                  </a:lnTo>
                  <a:lnTo>
                    <a:pt x="810" y="858"/>
                  </a:lnTo>
                  <a:lnTo>
                    <a:pt x="819" y="853"/>
                  </a:lnTo>
                  <a:lnTo>
                    <a:pt x="825" y="847"/>
                  </a:lnTo>
                  <a:lnTo>
                    <a:pt x="826" y="840"/>
                  </a:lnTo>
                  <a:lnTo>
                    <a:pt x="824" y="835"/>
                  </a:lnTo>
                  <a:lnTo>
                    <a:pt x="819" y="830"/>
                  </a:lnTo>
                  <a:lnTo>
                    <a:pt x="812" y="825"/>
                  </a:lnTo>
                  <a:lnTo>
                    <a:pt x="803" y="821"/>
                  </a:lnTo>
                  <a:lnTo>
                    <a:pt x="791" y="817"/>
                  </a:lnTo>
                  <a:lnTo>
                    <a:pt x="777" y="814"/>
                  </a:lnTo>
                  <a:lnTo>
                    <a:pt x="762" y="810"/>
                  </a:lnTo>
                  <a:lnTo>
                    <a:pt x="746" y="808"/>
                  </a:lnTo>
                  <a:lnTo>
                    <a:pt x="729" y="806"/>
                  </a:lnTo>
                  <a:lnTo>
                    <a:pt x="710" y="805"/>
                  </a:lnTo>
                  <a:lnTo>
                    <a:pt x="690" y="802"/>
                  </a:lnTo>
                  <a:lnTo>
                    <a:pt x="670" y="802"/>
                  </a:lnTo>
                  <a:lnTo>
                    <a:pt x="648" y="802"/>
                  </a:lnTo>
                  <a:lnTo>
                    <a:pt x="628" y="802"/>
                  </a:lnTo>
                  <a:lnTo>
                    <a:pt x="606" y="804"/>
                  </a:lnTo>
                  <a:lnTo>
                    <a:pt x="585" y="806"/>
                  </a:lnTo>
                  <a:lnTo>
                    <a:pt x="577" y="794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23"/>
            <p:cNvSpPr>
              <a:spLocks/>
            </p:cNvSpPr>
            <p:nvPr/>
          </p:nvSpPr>
          <p:spPr bwMode="auto">
            <a:xfrm>
              <a:off x="2545" y="3323"/>
              <a:ext cx="330" cy="544"/>
            </a:xfrm>
            <a:custGeom>
              <a:avLst/>
              <a:gdLst/>
              <a:ahLst/>
              <a:cxnLst>
                <a:cxn ang="0">
                  <a:pos x="548" y="244"/>
                </a:cxn>
                <a:cxn ang="0">
                  <a:pos x="532" y="172"/>
                </a:cxn>
                <a:cxn ang="0">
                  <a:pos x="531" y="108"/>
                </a:cxn>
                <a:cxn ang="0">
                  <a:pos x="541" y="53"/>
                </a:cxn>
                <a:cxn ang="0">
                  <a:pos x="559" y="18"/>
                </a:cxn>
                <a:cxn ang="0">
                  <a:pos x="579" y="2"/>
                </a:cxn>
                <a:cxn ang="0">
                  <a:pos x="600" y="2"/>
                </a:cxn>
                <a:cxn ang="0">
                  <a:pos x="623" y="16"/>
                </a:cxn>
                <a:cxn ang="0">
                  <a:pos x="645" y="44"/>
                </a:cxn>
                <a:cxn ang="0">
                  <a:pos x="659" y="85"/>
                </a:cxn>
                <a:cxn ang="0">
                  <a:pos x="655" y="174"/>
                </a:cxn>
                <a:cxn ang="0">
                  <a:pos x="624" y="308"/>
                </a:cxn>
                <a:cxn ang="0">
                  <a:pos x="570" y="446"/>
                </a:cxn>
                <a:cxn ang="0">
                  <a:pos x="499" y="583"/>
                </a:cxn>
                <a:cxn ang="0">
                  <a:pos x="417" y="714"/>
                </a:cxn>
                <a:cxn ang="0">
                  <a:pos x="329" y="832"/>
                </a:cxn>
                <a:cxn ang="0">
                  <a:pos x="242" y="932"/>
                </a:cxn>
                <a:cxn ang="0">
                  <a:pos x="161" y="1008"/>
                </a:cxn>
                <a:cxn ang="0">
                  <a:pos x="112" y="1043"/>
                </a:cxn>
                <a:cxn ang="0">
                  <a:pos x="88" y="1058"/>
                </a:cxn>
                <a:cxn ang="0">
                  <a:pos x="62" y="1071"/>
                </a:cxn>
                <a:cxn ang="0">
                  <a:pos x="37" y="1082"/>
                </a:cxn>
                <a:cxn ang="0">
                  <a:pos x="0" y="1073"/>
                </a:cxn>
                <a:cxn ang="0">
                  <a:pos x="58" y="1042"/>
                </a:cxn>
                <a:cxn ang="0">
                  <a:pos x="110" y="1003"/>
                </a:cxn>
                <a:cxn ang="0">
                  <a:pos x="158" y="955"/>
                </a:cxn>
                <a:cxn ang="0">
                  <a:pos x="204" y="903"/>
                </a:cxn>
                <a:cxn ang="0">
                  <a:pos x="249" y="847"/>
                </a:cxn>
                <a:cxn ang="0">
                  <a:pos x="291" y="788"/>
                </a:cxn>
                <a:cxn ang="0">
                  <a:pos x="334" y="728"/>
                </a:cxn>
                <a:cxn ang="0">
                  <a:pos x="377" y="670"/>
                </a:cxn>
                <a:cxn ang="0">
                  <a:pos x="433" y="588"/>
                </a:cxn>
                <a:cxn ang="0">
                  <a:pos x="481" y="506"/>
                </a:cxn>
                <a:cxn ang="0">
                  <a:pos x="524" y="425"/>
                </a:cxn>
                <a:cxn ang="0">
                  <a:pos x="559" y="349"/>
                </a:cxn>
                <a:cxn ang="0">
                  <a:pos x="587" y="280"/>
                </a:cxn>
                <a:cxn ang="0">
                  <a:pos x="608" y="218"/>
                </a:cxn>
                <a:cxn ang="0">
                  <a:pos x="624" y="166"/>
                </a:cxn>
                <a:cxn ang="0">
                  <a:pos x="634" y="126"/>
                </a:cxn>
                <a:cxn ang="0">
                  <a:pos x="624" y="68"/>
                </a:cxn>
                <a:cxn ang="0">
                  <a:pos x="591" y="40"/>
                </a:cxn>
                <a:cxn ang="0">
                  <a:pos x="559" y="62"/>
                </a:cxn>
                <a:cxn ang="0">
                  <a:pos x="555" y="151"/>
                </a:cxn>
                <a:cxn ang="0">
                  <a:pos x="566" y="205"/>
                </a:cxn>
                <a:cxn ang="0">
                  <a:pos x="579" y="259"/>
                </a:cxn>
              </a:cxnLst>
              <a:rect l="0" t="0" r="r" b="b"/>
              <a:pathLst>
                <a:path w="660" h="1088">
                  <a:moveTo>
                    <a:pt x="562" y="288"/>
                  </a:moveTo>
                  <a:lnTo>
                    <a:pt x="548" y="244"/>
                  </a:lnTo>
                  <a:lnTo>
                    <a:pt x="539" y="205"/>
                  </a:lnTo>
                  <a:lnTo>
                    <a:pt x="532" y="172"/>
                  </a:lnTo>
                  <a:lnTo>
                    <a:pt x="530" y="145"/>
                  </a:lnTo>
                  <a:lnTo>
                    <a:pt x="531" y="108"/>
                  </a:lnTo>
                  <a:lnTo>
                    <a:pt x="534" y="77"/>
                  </a:lnTo>
                  <a:lnTo>
                    <a:pt x="541" y="53"/>
                  </a:lnTo>
                  <a:lnTo>
                    <a:pt x="549" y="32"/>
                  </a:lnTo>
                  <a:lnTo>
                    <a:pt x="559" y="18"/>
                  </a:lnTo>
                  <a:lnTo>
                    <a:pt x="569" y="8"/>
                  </a:lnTo>
                  <a:lnTo>
                    <a:pt x="579" y="2"/>
                  </a:lnTo>
                  <a:lnTo>
                    <a:pt x="590" y="0"/>
                  </a:lnTo>
                  <a:lnTo>
                    <a:pt x="600" y="2"/>
                  </a:lnTo>
                  <a:lnTo>
                    <a:pt x="612" y="7"/>
                  </a:lnTo>
                  <a:lnTo>
                    <a:pt x="623" y="16"/>
                  </a:lnTo>
                  <a:lnTo>
                    <a:pt x="635" y="28"/>
                  </a:lnTo>
                  <a:lnTo>
                    <a:pt x="645" y="44"/>
                  </a:lnTo>
                  <a:lnTo>
                    <a:pt x="653" y="62"/>
                  </a:lnTo>
                  <a:lnTo>
                    <a:pt x="659" y="85"/>
                  </a:lnTo>
                  <a:lnTo>
                    <a:pt x="660" y="111"/>
                  </a:lnTo>
                  <a:lnTo>
                    <a:pt x="655" y="174"/>
                  </a:lnTo>
                  <a:lnTo>
                    <a:pt x="643" y="240"/>
                  </a:lnTo>
                  <a:lnTo>
                    <a:pt x="624" y="308"/>
                  </a:lnTo>
                  <a:lnTo>
                    <a:pt x="600" y="377"/>
                  </a:lnTo>
                  <a:lnTo>
                    <a:pt x="570" y="446"/>
                  </a:lnTo>
                  <a:lnTo>
                    <a:pt x="537" y="515"/>
                  </a:lnTo>
                  <a:lnTo>
                    <a:pt x="499" y="583"/>
                  </a:lnTo>
                  <a:lnTo>
                    <a:pt x="460" y="650"/>
                  </a:lnTo>
                  <a:lnTo>
                    <a:pt x="417" y="714"/>
                  </a:lnTo>
                  <a:lnTo>
                    <a:pt x="373" y="776"/>
                  </a:lnTo>
                  <a:lnTo>
                    <a:pt x="329" y="832"/>
                  </a:lnTo>
                  <a:lnTo>
                    <a:pt x="285" y="885"/>
                  </a:lnTo>
                  <a:lnTo>
                    <a:pt x="242" y="932"/>
                  </a:lnTo>
                  <a:lnTo>
                    <a:pt x="201" y="974"/>
                  </a:lnTo>
                  <a:lnTo>
                    <a:pt x="161" y="1008"/>
                  </a:lnTo>
                  <a:lnTo>
                    <a:pt x="124" y="1035"/>
                  </a:lnTo>
                  <a:lnTo>
                    <a:pt x="112" y="1043"/>
                  </a:lnTo>
                  <a:lnTo>
                    <a:pt x="100" y="1051"/>
                  </a:lnTo>
                  <a:lnTo>
                    <a:pt x="88" y="1058"/>
                  </a:lnTo>
                  <a:lnTo>
                    <a:pt x="75" y="1065"/>
                  </a:lnTo>
                  <a:lnTo>
                    <a:pt x="62" y="1071"/>
                  </a:lnTo>
                  <a:lnTo>
                    <a:pt x="50" y="1076"/>
                  </a:lnTo>
                  <a:lnTo>
                    <a:pt x="37" y="1082"/>
                  </a:lnTo>
                  <a:lnTo>
                    <a:pt x="24" y="1088"/>
                  </a:lnTo>
                  <a:lnTo>
                    <a:pt x="0" y="1073"/>
                  </a:lnTo>
                  <a:lnTo>
                    <a:pt x="29" y="1059"/>
                  </a:lnTo>
                  <a:lnTo>
                    <a:pt x="58" y="1042"/>
                  </a:lnTo>
                  <a:lnTo>
                    <a:pt x="84" y="1023"/>
                  </a:lnTo>
                  <a:lnTo>
                    <a:pt x="110" y="1003"/>
                  </a:lnTo>
                  <a:lnTo>
                    <a:pt x="135" y="980"/>
                  </a:lnTo>
                  <a:lnTo>
                    <a:pt x="158" y="955"/>
                  </a:lnTo>
                  <a:lnTo>
                    <a:pt x="182" y="930"/>
                  </a:lnTo>
                  <a:lnTo>
                    <a:pt x="204" y="903"/>
                  </a:lnTo>
                  <a:lnTo>
                    <a:pt x="227" y="876"/>
                  </a:lnTo>
                  <a:lnTo>
                    <a:pt x="249" y="847"/>
                  </a:lnTo>
                  <a:lnTo>
                    <a:pt x="270" y="818"/>
                  </a:lnTo>
                  <a:lnTo>
                    <a:pt x="291" y="788"/>
                  </a:lnTo>
                  <a:lnTo>
                    <a:pt x="312" y="758"/>
                  </a:lnTo>
                  <a:lnTo>
                    <a:pt x="334" y="728"/>
                  </a:lnTo>
                  <a:lnTo>
                    <a:pt x="355" y="699"/>
                  </a:lnTo>
                  <a:lnTo>
                    <a:pt x="377" y="670"/>
                  </a:lnTo>
                  <a:lnTo>
                    <a:pt x="405" y="629"/>
                  </a:lnTo>
                  <a:lnTo>
                    <a:pt x="433" y="588"/>
                  </a:lnTo>
                  <a:lnTo>
                    <a:pt x="458" y="546"/>
                  </a:lnTo>
                  <a:lnTo>
                    <a:pt x="481" y="506"/>
                  </a:lnTo>
                  <a:lnTo>
                    <a:pt x="503" y="466"/>
                  </a:lnTo>
                  <a:lnTo>
                    <a:pt x="524" y="425"/>
                  </a:lnTo>
                  <a:lnTo>
                    <a:pt x="543" y="387"/>
                  </a:lnTo>
                  <a:lnTo>
                    <a:pt x="559" y="349"/>
                  </a:lnTo>
                  <a:lnTo>
                    <a:pt x="574" y="313"/>
                  </a:lnTo>
                  <a:lnTo>
                    <a:pt x="587" y="280"/>
                  </a:lnTo>
                  <a:lnTo>
                    <a:pt x="599" y="248"/>
                  </a:lnTo>
                  <a:lnTo>
                    <a:pt x="608" y="218"/>
                  </a:lnTo>
                  <a:lnTo>
                    <a:pt x="617" y="190"/>
                  </a:lnTo>
                  <a:lnTo>
                    <a:pt x="624" y="166"/>
                  </a:lnTo>
                  <a:lnTo>
                    <a:pt x="630" y="144"/>
                  </a:lnTo>
                  <a:lnTo>
                    <a:pt x="634" y="126"/>
                  </a:lnTo>
                  <a:lnTo>
                    <a:pt x="634" y="94"/>
                  </a:lnTo>
                  <a:lnTo>
                    <a:pt x="624" y="68"/>
                  </a:lnTo>
                  <a:lnTo>
                    <a:pt x="609" y="49"/>
                  </a:lnTo>
                  <a:lnTo>
                    <a:pt x="591" y="40"/>
                  </a:lnTo>
                  <a:lnTo>
                    <a:pt x="572" y="44"/>
                  </a:lnTo>
                  <a:lnTo>
                    <a:pt x="559" y="62"/>
                  </a:lnTo>
                  <a:lnTo>
                    <a:pt x="552" y="97"/>
                  </a:lnTo>
                  <a:lnTo>
                    <a:pt x="555" y="151"/>
                  </a:lnTo>
                  <a:lnTo>
                    <a:pt x="561" y="177"/>
                  </a:lnTo>
                  <a:lnTo>
                    <a:pt x="566" y="205"/>
                  </a:lnTo>
                  <a:lnTo>
                    <a:pt x="572" y="233"/>
                  </a:lnTo>
                  <a:lnTo>
                    <a:pt x="579" y="259"/>
                  </a:lnTo>
                  <a:lnTo>
                    <a:pt x="562" y="288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4"/>
            <p:cNvSpPr>
              <a:spLocks/>
            </p:cNvSpPr>
            <p:nvPr/>
          </p:nvSpPr>
          <p:spPr bwMode="auto">
            <a:xfrm>
              <a:off x="2401" y="3832"/>
              <a:ext cx="538" cy="209"/>
            </a:xfrm>
            <a:custGeom>
              <a:avLst/>
              <a:gdLst/>
              <a:ahLst/>
              <a:cxnLst>
                <a:cxn ang="0">
                  <a:pos x="282" y="80"/>
                </a:cxn>
                <a:cxn ang="0">
                  <a:pos x="224" y="98"/>
                </a:cxn>
                <a:cxn ang="0">
                  <a:pos x="168" y="108"/>
                </a:cxn>
                <a:cxn ang="0">
                  <a:pos x="118" y="113"/>
                </a:cxn>
                <a:cxn ang="0">
                  <a:pos x="74" y="112"/>
                </a:cxn>
                <a:cxn ang="0">
                  <a:pos x="38" y="106"/>
                </a:cxn>
                <a:cxn ang="0">
                  <a:pos x="14" y="95"/>
                </a:cxn>
                <a:cxn ang="0">
                  <a:pos x="1" y="83"/>
                </a:cxn>
                <a:cxn ang="0">
                  <a:pos x="3" y="61"/>
                </a:cxn>
                <a:cxn ang="0">
                  <a:pos x="12" y="37"/>
                </a:cxn>
                <a:cxn ang="0">
                  <a:pos x="30" y="18"/>
                </a:cxn>
                <a:cxn ang="0">
                  <a:pos x="60" y="5"/>
                </a:cxn>
                <a:cxn ang="0">
                  <a:pos x="103" y="0"/>
                </a:cxn>
                <a:cxn ang="0">
                  <a:pos x="161" y="2"/>
                </a:cxn>
                <a:cxn ang="0">
                  <a:pos x="239" y="12"/>
                </a:cxn>
                <a:cxn ang="0">
                  <a:pos x="335" y="33"/>
                </a:cxn>
                <a:cxn ang="0">
                  <a:pos x="432" y="59"/>
                </a:cxn>
                <a:cxn ang="0">
                  <a:pos x="512" y="88"/>
                </a:cxn>
                <a:cxn ang="0">
                  <a:pos x="592" y="127"/>
                </a:cxn>
                <a:cxn ang="0">
                  <a:pos x="674" y="171"/>
                </a:cxn>
                <a:cxn ang="0">
                  <a:pos x="758" y="220"/>
                </a:cxn>
                <a:cxn ang="0">
                  <a:pos x="844" y="272"/>
                </a:cxn>
                <a:cxn ang="0">
                  <a:pos x="934" y="325"/>
                </a:cxn>
                <a:cxn ang="0">
                  <a:pos x="1029" y="377"/>
                </a:cxn>
                <a:cxn ang="0">
                  <a:pos x="1060" y="417"/>
                </a:cxn>
                <a:cxn ang="0">
                  <a:pos x="993" y="384"/>
                </a:cxn>
                <a:cxn ang="0">
                  <a:pos x="927" y="350"/>
                </a:cxn>
                <a:cxn ang="0">
                  <a:pos x="862" y="314"/>
                </a:cxn>
                <a:cxn ang="0">
                  <a:pos x="798" y="280"/>
                </a:cxn>
                <a:cxn ang="0">
                  <a:pos x="736" y="246"/>
                </a:cxn>
                <a:cxn ang="0">
                  <a:pos x="677" y="213"/>
                </a:cxn>
                <a:cxn ang="0">
                  <a:pos x="621" y="182"/>
                </a:cxn>
                <a:cxn ang="0">
                  <a:pos x="570" y="153"/>
                </a:cxn>
                <a:cxn ang="0">
                  <a:pos x="489" y="110"/>
                </a:cxn>
                <a:cxn ang="0">
                  <a:pos x="411" y="78"/>
                </a:cxn>
                <a:cxn ang="0">
                  <a:pos x="342" y="54"/>
                </a:cxn>
                <a:cxn ang="0">
                  <a:pos x="279" y="38"/>
                </a:cxn>
                <a:cxn ang="0">
                  <a:pos x="222" y="29"/>
                </a:cxn>
                <a:cxn ang="0">
                  <a:pos x="174" y="25"/>
                </a:cxn>
                <a:cxn ang="0">
                  <a:pos x="134" y="25"/>
                </a:cxn>
                <a:cxn ang="0">
                  <a:pos x="102" y="29"/>
                </a:cxn>
                <a:cxn ang="0">
                  <a:pos x="64" y="38"/>
                </a:cxn>
                <a:cxn ang="0">
                  <a:pos x="39" y="52"/>
                </a:cxn>
                <a:cxn ang="0">
                  <a:pos x="42" y="67"/>
                </a:cxn>
                <a:cxn ang="0">
                  <a:pos x="79" y="78"/>
                </a:cxn>
                <a:cxn ang="0">
                  <a:pos x="108" y="82"/>
                </a:cxn>
                <a:cxn ang="0">
                  <a:pos x="137" y="83"/>
                </a:cxn>
                <a:cxn ang="0">
                  <a:pos x="165" y="83"/>
                </a:cxn>
                <a:cxn ang="0">
                  <a:pos x="191" y="79"/>
                </a:cxn>
                <a:cxn ang="0">
                  <a:pos x="217" y="76"/>
                </a:cxn>
                <a:cxn ang="0">
                  <a:pos x="241" y="70"/>
                </a:cxn>
                <a:cxn ang="0">
                  <a:pos x="265" y="63"/>
                </a:cxn>
                <a:cxn ang="0">
                  <a:pos x="288" y="54"/>
                </a:cxn>
              </a:cxnLst>
              <a:rect l="0" t="0" r="r" b="b"/>
              <a:pathLst>
                <a:path w="1077" h="417">
                  <a:moveTo>
                    <a:pt x="312" y="69"/>
                  </a:moveTo>
                  <a:lnTo>
                    <a:pt x="282" y="80"/>
                  </a:lnTo>
                  <a:lnTo>
                    <a:pt x="254" y="90"/>
                  </a:lnTo>
                  <a:lnTo>
                    <a:pt x="224" y="98"/>
                  </a:lnTo>
                  <a:lnTo>
                    <a:pt x="196" y="103"/>
                  </a:lnTo>
                  <a:lnTo>
                    <a:pt x="168" y="108"/>
                  </a:lnTo>
                  <a:lnTo>
                    <a:pt x="143" y="110"/>
                  </a:lnTo>
                  <a:lnTo>
                    <a:pt x="118" y="113"/>
                  </a:lnTo>
                  <a:lnTo>
                    <a:pt x="95" y="113"/>
                  </a:lnTo>
                  <a:lnTo>
                    <a:pt x="74" y="112"/>
                  </a:lnTo>
                  <a:lnTo>
                    <a:pt x="55" y="109"/>
                  </a:lnTo>
                  <a:lnTo>
                    <a:pt x="38" y="106"/>
                  </a:lnTo>
                  <a:lnTo>
                    <a:pt x="24" y="101"/>
                  </a:lnTo>
                  <a:lnTo>
                    <a:pt x="14" y="95"/>
                  </a:lnTo>
                  <a:lnTo>
                    <a:pt x="6" y="90"/>
                  </a:lnTo>
                  <a:lnTo>
                    <a:pt x="1" y="83"/>
                  </a:lnTo>
                  <a:lnTo>
                    <a:pt x="0" y="75"/>
                  </a:lnTo>
                  <a:lnTo>
                    <a:pt x="3" y="61"/>
                  </a:lnTo>
                  <a:lnTo>
                    <a:pt x="6" y="48"/>
                  </a:lnTo>
                  <a:lnTo>
                    <a:pt x="12" y="37"/>
                  </a:lnTo>
                  <a:lnTo>
                    <a:pt x="20" y="26"/>
                  </a:lnTo>
                  <a:lnTo>
                    <a:pt x="30" y="18"/>
                  </a:lnTo>
                  <a:lnTo>
                    <a:pt x="44" y="11"/>
                  </a:lnTo>
                  <a:lnTo>
                    <a:pt x="60" y="5"/>
                  </a:lnTo>
                  <a:lnTo>
                    <a:pt x="80" y="2"/>
                  </a:lnTo>
                  <a:lnTo>
                    <a:pt x="103" y="0"/>
                  </a:lnTo>
                  <a:lnTo>
                    <a:pt x="130" y="0"/>
                  </a:lnTo>
                  <a:lnTo>
                    <a:pt x="161" y="2"/>
                  </a:lnTo>
                  <a:lnTo>
                    <a:pt x="197" y="7"/>
                  </a:lnTo>
                  <a:lnTo>
                    <a:pt x="239" y="12"/>
                  </a:lnTo>
                  <a:lnTo>
                    <a:pt x="284" y="22"/>
                  </a:lnTo>
                  <a:lnTo>
                    <a:pt x="335" y="33"/>
                  </a:lnTo>
                  <a:lnTo>
                    <a:pt x="392" y="47"/>
                  </a:lnTo>
                  <a:lnTo>
                    <a:pt x="432" y="59"/>
                  </a:lnTo>
                  <a:lnTo>
                    <a:pt x="472" y="72"/>
                  </a:lnTo>
                  <a:lnTo>
                    <a:pt x="512" y="88"/>
                  </a:lnTo>
                  <a:lnTo>
                    <a:pt x="552" y="107"/>
                  </a:lnTo>
                  <a:lnTo>
                    <a:pt x="592" y="127"/>
                  </a:lnTo>
                  <a:lnTo>
                    <a:pt x="634" y="148"/>
                  </a:lnTo>
                  <a:lnTo>
                    <a:pt x="674" y="171"/>
                  </a:lnTo>
                  <a:lnTo>
                    <a:pt x="715" y="195"/>
                  </a:lnTo>
                  <a:lnTo>
                    <a:pt x="758" y="220"/>
                  </a:lnTo>
                  <a:lnTo>
                    <a:pt x="801" y="245"/>
                  </a:lnTo>
                  <a:lnTo>
                    <a:pt x="844" y="272"/>
                  </a:lnTo>
                  <a:lnTo>
                    <a:pt x="889" y="298"/>
                  </a:lnTo>
                  <a:lnTo>
                    <a:pt x="934" y="325"/>
                  </a:lnTo>
                  <a:lnTo>
                    <a:pt x="980" y="351"/>
                  </a:lnTo>
                  <a:lnTo>
                    <a:pt x="1029" y="377"/>
                  </a:lnTo>
                  <a:lnTo>
                    <a:pt x="1077" y="402"/>
                  </a:lnTo>
                  <a:lnTo>
                    <a:pt x="1060" y="417"/>
                  </a:lnTo>
                  <a:lnTo>
                    <a:pt x="1026" y="401"/>
                  </a:lnTo>
                  <a:lnTo>
                    <a:pt x="993" y="384"/>
                  </a:lnTo>
                  <a:lnTo>
                    <a:pt x="961" y="367"/>
                  </a:lnTo>
                  <a:lnTo>
                    <a:pt x="927" y="350"/>
                  </a:lnTo>
                  <a:lnTo>
                    <a:pt x="894" y="333"/>
                  </a:lnTo>
                  <a:lnTo>
                    <a:pt x="862" y="314"/>
                  </a:lnTo>
                  <a:lnTo>
                    <a:pt x="829" y="297"/>
                  </a:lnTo>
                  <a:lnTo>
                    <a:pt x="798" y="280"/>
                  </a:lnTo>
                  <a:lnTo>
                    <a:pt x="766" y="263"/>
                  </a:lnTo>
                  <a:lnTo>
                    <a:pt x="736" y="246"/>
                  </a:lnTo>
                  <a:lnTo>
                    <a:pt x="706" y="229"/>
                  </a:lnTo>
                  <a:lnTo>
                    <a:pt x="677" y="213"/>
                  </a:lnTo>
                  <a:lnTo>
                    <a:pt x="649" y="197"/>
                  </a:lnTo>
                  <a:lnTo>
                    <a:pt x="621" y="182"/>
                  </a:lnTo>
                  <a:lnTo>
                    <a:pt x="596" y="167"/>
                  </a:lnTo>
                  <a:lnTo>
                    <a:pt x="570" y="153"/>
                  </a:lnTo>
                  <a:lnTo>
                    <a:pt x="529" y="130"/>
                  </a:lnTo>
                  <a:lnTo>
                    <a:pt x="489" y="110"/>
                  </a:lnTo>
                  <a:lnTo>
                    <a:pt x="449" y="93"/>
                  </a:lnTo>
                  <a:lnTo>
                    <a:pt x="411" y="78"/>
                  </a:lnTo>
                  <a:lnTo>
                    <a:pt x="376" y="65"/>
                  </a:lnTo>
                  <a:lnTo>
                    <a:pt x="342" y="54"/>
                  </a:lnTo>
                  <a:lnTo>
                    <a:pt x="310" y="45"/>
                  </a:lnTo>
                  <a:lnTo>
                    <a:pt x="279" y="38"/>
                  </a:lnTo>
                  <a:lnTo>
                    <a:pt x="250" y="33"/>
                  </a:lnTo>
                  <a:lnTo>
                    <a:pt x="222" y="29"/>
                  </a:lnTo>
                  <a:lnTo>
                    <a:pt x="198" y="26"/>
                  </a:lnTo>
                  <a:lnTo>
                    <a:pt x="174" y="25"/>
                  </a:lnTo>
                  <a:lnTo>
                    <a:pt x="153" y="24"/>
                  </a:lnTo>
                  <a:lnTo>
                    <a:pt x="134" y="25"/>
                  </a:lnTo>
                  <a:lnTo>
                    <a:pt x="117" y="26"/>
                  </a:lnTo>
                  <a:lnTo>
                    <a:pt x="102" y="29"/>
                  </a:lnTo>
                  <a:lnTo>
                    <a:pt x="81" y="32"/>
                  </a:lnTo>
                  <a:lnTo>
                    <a:pt x="64" y="38"/>
                  </a:lnTo>
                  <a:lnTo>
                    <a:pt x="49" y="45"/>
                  </a:lnTo>
                  <a:lnTo>
                    <a:pt x="39" y="52"/>
                  </a:lnTo>
                  <a:lnTo>
                    <a:pt x="37" y="60"/>
                  </a:lnTo>
                  <a:lnTo>
                    <a:pt x="42" y="67"/>
                  </a:lnTo>
                  <a:lnTo>
                    <a:pt x="54" y="73"/>
                  </a:lnTo>
                  <a:lnTo>
                    <a:pt x="79" y="78"/>
                  </a:lnTo>
                  <a:lnTo>
                    <a:pt x="93" y="80"/>
                  </a:lnTo>
                  <a:lnTo>
                    <a:pt x="108" y="82"/>
                  </a:lnTo>
                  <a:lnTo>
                    <a:pt x="122" y="83"/>
                  </a:lnTo>
                  <a:lnTo>
                    <a:pt x="137" y="83"/>
                  </a:lnTo>
                  <a:lnTo>
                    <a:pt x="151" y="83"/>
                  </a:lnTo>
                  <a:lnTo>
                    <a:pt x="165" y="83"/>
                  </a:lnTo>
                  <a:lnTo>
                    <a:pt x="178" y="82"/>
                  </a:lnTo>
                  <a:lnTo>
                    <a:pt x="191" y="79"/>
                  </a:lnTo>
                  <a:lnTo>
                    <a:pt x="204" y="78"/>
                  </a:lnTo>
                  <a:lnTo>
                    <a:pt x="217" y="76"/>
                  </a:lnTo>
                  <a:lnTo>
                    <a:pt x="229" y="73"/>
                  </a:lnTo>
                  <a:lnTo>
                    <a:pt x="241" y="70"/>
                  </a:lnTo>
                  <a:lnTo>
                    <a:pt x="254" y="67"/>
                  </a:lnTo>
                  <a:lnTo>
                    <a:pt x="265" y="63"/>
                  </a:lnTo>
                  <a:lnTo>
                    <a:pt x="277" y="59"/>
                  </a:lnTo>
                  <a:lnTo>
                    <a:pt x="288" y="54"/>
                  </a:lnTo>
                  <a:lnTo>
                    <a:pt x="312" y="69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5"/>
            <p:cNvSpPr>
              <a:spLocks/>
            </p:cNvSpPr>
            <p:nvPr/>
          </p:nvSpPr>
          <p:spPr bwMode="auto">
            <a:xfrm>
              <a:off x="2370" y="3922"/>
              <a:ext cx="1033" cy="271"/>
            </a:xfrm>
            <a:custGeom>
              <a:avLst/>
              <a:gdLst/>
              <a:ahLst/>
              <a:cxnLst>
                <a:cxn ang="0">
                  <a:pos x="1230" y="265"/>
                </a:cxn>
                <a:cxn ang="0">
                  <a:pos x="1360" y="315"/>
                </a:cxn>
                <a:cxn ang="0">
                  <a:pos x="1499" y="357"/>
                </a:cxn>
                <a:cxn ang="0">
                  <a:pos x="1650" y="383"/>
                </a:cxn>
                <a:cxn ang="0">
                  <a:pos x="1876" y="376"/>
                </a:cxn>
                <a:cxn ang="0">
                  <a:pos x="2020" y="288"/>
                </a:cxn>
                <a:cxn ang="0">
                  <a:pos x="2015" y="164"/>
                </a:cxn>
                <a:cxn ang="0">
                  <a:pos x="1828" y="57"/>
                </a:cxn>
                <a:cxn ang="0">
                  <a:pos x="1631" y="31"/>
                </a:cxn>
                <a:cxn ang="0">
                  <a:pos x="1480" y="50"/>
                </a:cxn>
                <a:cxn ang="0">
                  <a:pos x="1332" y="100"/>
                </a:cxn>
                <a:cxn ang="0">
                  <a:pos x="1184" y="171"/>
                </a:cxn>
                <a:cxn ang="0">
                  <a:pos x="1034" y="257"/>
                </a:cxn>
                <a:cxn ang="0">
                  <a:pos x="878" y="345"/>
                </a:cxn>
                <a:cxn ang="0">
                  <a:pos x="712" y="431"/>
                </a:cxn>
                <a:cxn ang="0">
                  <a:pos x="534" y="504"/>
                </a:cxn>
                <a:cxn ang="0">
                  <a:pos x="373" y="540"/>
                </a:cxn>
                <a:cxn ang="0">
                  <a:pos x="215" y="529"/>
                </a:cxn>
                <a:cxn ang="0">
                  <a:pos x="82" y="479"/>
                </a:cxn>
                <a:cxn ang="0">
                  <a:pos x="7" y="395"/>
                </a:cxn>
                <a:cxn ang="0">
                  <a:pos x="7" y="296"/>
                </a:cxn>
                <a:cxn ang="0">
                  <a:pos x="53" y="222"/>
                </a:cxn>
                <a:cxn ang="0">
                  <a:pos x="145" y="183"/>
                </a:cxn>
                <a:cxn ang="0">
                  <a:pos x="283" y="192"/>
                </a:cxn>
                <a:cxn ang="0">
                  <a:pos x="347" y="228"/>
                </a:cxn>
                <a:cxn ang="0">
                  <a:pos x="314" y="232"/>
                </a:cxn>
                <a:cxn ang="0">
                  <a:pos x="211" y="204"/>
                </a:cxn>
                <a:cxn ang="0">
                  <a:pos x="121" y="205"/>
                </a:cxn>
                <a:cxn ang="0">
                  <a:pos x="61" y="240"/>
                </a:cxn>
                <a:cxn ang="0">
                  <a:pos x="28" y="308"/>
                </a:cxn>
                <a:cxn ang="0">
                  <a:pos x="31" y="391"/>
                </a:cxn>
                <a:cxn ang="0">
                  <a:pos x="103" y="464"/>
                </a:cxn>
                <a:cxn ang="0">
                  <a:pos x="232" y="507"/>
                </a:cxn>
                <a:cxn ang="0">
                  <a:pos x="404" y="493"/>
                </a:cxn>
                <a:cxn ang="0">
                  <a:pos x="532" y="447"/>
                </a:cxn>
                <a:cxn ang="0">
                  <a:pos x="647" y="393"/>
                </a:cxn>
                <a:cxn ang="0">
                  <a:pos x="772" y="330"/>
                </a:cxn>
                <a:cxn ang="0">
                  <a:pos x="902" y="261"/>
                </a:cxn>
                <a:cxn ang="0">
                  <a:pos x="1034" y="192"/>
                </a:cxn>
                <a:cxn ang="0">
                  <a:pos x="1164" y="126"/>
                </a:cxn>
                <a:cxn ang="0">
                  <a:pos x="1292" y="69"/>
                </a:cxn>
                <a:cxn ang="0">
                  <a:pos x="1411" y="24"/>
                </a:cxn>
                <a:cxn ang="0">
                  <a:pos x="1546" y="0"/>
                </a:cxn>
                <a:cxn ang="0">
                  <a:pos x="1746" y="11"/>
                </a:cxn>
                <a:cxn ang="0">
                  <a:pos x="1943" y="69"/>
                </a:cxn>
                <a:cxn ang="0">
                  <a:pos x="2059" y="184"/>
                </a:cxn>
                <a:cxn ang="0">
                  <a:pos x="2038" y="322"/>
                </a:cxn>
                <a:cxn ang="0">
                  <a:pos x="1917" y="395"/>
                </a:cxn>
                <a:cxn ang="0">
                  <a:pos x="1741" y="414"/>
                </a:cxn>
                <a:cxn ang="0">
                  <a:pos x="1550" y="395"/>
                </a:cxn>
                <a:cxn ang="0">
                  <a:pos x="1443" y="369"/>
                </a:cxn>
                <a:cxn ang="0">
                  <a:pos x="1352" y="338"/>
                </a:cxn>
                <a:cxn ang="0">
                  <a:pos x="1253" y="297"/>
                </a:cxn>
                <a:cxn ang="0">
                  <a:pos x="1148" y="250"/>
                </a:cxn>
              </a:cxnLst>
              <a:rect l="0" t="0" r="r" b="b"/>
              <a:pathLst>
                <a:path w="2066" h="541">
                  <a:moveTo>
                    <a:pt x="1139" y="222"/>
                  </a:moveTo>
                  <a:lnTo>
                    <a:pt x="1169" y="237"/>
                  </a:lnTo>
                  <a:lnTo>
                    <a:pt x="1199" y="251"/>
                  </a:lnTo>
                  <a:lnTo>
                    <a:pt x="1230" y="265"/>
                  </a:lnTo>
                  <a:lnTo>
                    <a:pt x="1261" y="278"/>
                  </a:lnTo>
                  <a:lnTo>
                    <a:pt x="1293" y="291"/>
                  </a:lnTo>
                  <a:lnTo>
                    <a:pt x="1327" y="304"/>
                  </a:lnTo>
                  <a:lnTo>
                    <a:pt x="1360" y="315"/>
                  </a:lnTo>
                  <a:lnTo>
                    <a:pt x="1393" y="327"/>
                  </a:lnTo>
                  <a:lnTo>
                    <a:pt x="1428" y="337"/>
                  </a:lnTo>
                  <a:lnTo>
                    <a:pt x="1464" y="348"/>
                  </a:lnTo>
                  <a:lnTo>
                    <a:pt x="1499" y="357"/>
                  </a:lnTo>
                  <a:lnTo>
                    <a:pt x="1536" y="365"/>
                  </a:lnTo>
                  <a:lnTo>
                    <a:pt x="1573" y="372"/>
                  </a:lnTo>
                  <a:lnTo>
                    <a:pt x="1612" y="378"/>
                  </a:lnTo>
                  <a:lnTo>
                    <a:pt x="1650" y="383"/>
                  </a:lnTo>
                  <a:lnTo>
                    <a:pt x="1691" y="388"/>
                  </a:lnTo>
                  <a:lnTo>
                    <a:pt x="1759" y="390"/>
                  </a:lnTo>
                  <a:lnTo>
                    <a:pt x="1821" y="387"/>
                  </a:lnTo>
                  <a:lnTo>
                    <a:pt x="1876" y="376"/>
                  </a:lnTo>
                  <a:lnTo>
                    <a:pt x="1924" y="360"/>
                  </a:lnTo>
                  <a:lnTo>
                    <a:pt x="1965" y="340"/>
                  </a:lnTo>
                  <a:lnTo>
                    <a:pt x="1997" y="315"/>
                  </a:lnTo>
                  <a:lnTo>
                    <a:pt x="2020" y="288"/>
                  </a:lnTo>
                  <a:lnTo>
                    <a:pt x="2035" y="258"/>
                  </a:lnTo>
                  <a:lnTo>
                    <a:pt x="2038" y="227"/>
                  </a:lnTo>
                  <a:lnTo>
                    <a:pt x="2033" y="195"/>
                  </a:lnTo>
                  <a:lnTo>
                    <a:pt x="2015" y="164"/>
                  </a:lnTo>
                  <a:lnTo>
                    <a:pt x="1988" y="133"/>
                  </a:lnTo>
                  <a:lnTo>
                    <a:pt x="1946" y="106"/>
                  </a:lnTo>
                  <a:lnTo>
                    <a:pt x="1893" y="80"/>
                  </a:lnTo>
                  <a:lnTo>
                    <a:pt x="1828" y="57"/>
                  </a:lnTo>
                  <a:lnTo>
                    <a:pt x="1748" y="40"/>
                  </a:lnTo>
                  <a:lnTo>
                    <a:pt x="1709" y="34"/>
                  </a:lnTo>
                  <a:lnTo>
                    <a:pt x="1670" y="31"/>
                  </a:lnTo>
                  <a:lnTo>
                    <a:pt x="1631" y="31"/>
                  </a:lnTo>
                  <a:lnTo>
                    <a:pt x="1593" y="32"/>
                  </a:lnTo>
                  <a:lnTo>
                    <a:pt x="1555" y="36"/>
                  </a:lnTo>
                  <a:lnTo>
                    <a:pt x="1517" y="42"/>
                  </a:lnTo>
                  <a:lnTo>
                    <a:pt x="1480" y="50"/>
                  </a:lnTo>
                  <a:lnTo>
                    <a:pt x="1443" y="61"/>
                  </a:lnTo>
                  <a:lnTo>
                    <a:pt x="1406" y="72"/>
                  </a:lnTo>
                  <a:lnTo>
                    <a:pt x="1369" y="86"/>
                  </a:lnTo>
                  <a:lnTo>
                    <a:pt x="1332" y="100"/>
                  </a:lnTo>
                  <a:lnTo>
                    <a:pt x="1296" y="116"/>
                  </a:lnTo>
                  <a:lnTo>
                    <a:pt x="1259" y="134"/>
                  </a:lnTo>
                  <a:lnTo>
                    <a:pt x="1222" y="153"/>
                  </a:lnTo>
                  <a:lnTo>
                    <a:pt x="1184" y="171"/>
                  </a:lnTo>
                  <a:lnTo>
                    <a:pt x="1147" y="192"/>
                  </a:lnTo>
                  <a:lnTo>
                    <a:pt x="1110" y="213"/>
                  </a:lnTo>
                  <a:lnTo>
                    <a:pt x="1072" y="235"/>
                  </a:lnTo>
                  <a:lnTo>
                    <a:pt x="1034" y="257"/>
                  </a:lnTo>
                  <a:lnTo>
                    <a:pt x="995" y="278"/>
                  </a:lnTo>
                  <a:lnTo>
                    <a:pt x="957" y="300"/>
                  </a:lnTo>
                  <a:lnTo>
                    <a:pt x="918" y="323"/>
                  </a:lnTo>
                  <a:lnTo>
                    <a:pt x="878" y="345"/>
                  </a:lnTo>
                  <a:lnTo>
                    <a:pt x="837" y="367"/>
                  </a:lnTo>
                  <a:lnTo>
                    <a:pt x="796" y="389"/>
                  </a:lnTo>
                  <a:lnTo>
                    <a:pt x="754" y="410"/>
                  </a:lnTo>
                  <a:lnTo>
                    <a:pt x="712" y="431"/>
                  </a:lnTo>
                  <a:lnTo>
                    <a:pt x="669" y="450"/>
                  </a:lnTo>
                  <a:lnTo>
                    <a:pt x="625" y="469"/>
                  </a:lnTo>
                  <a:lnTo>
                    <a:pt x="580" y="487"/>
                  </a:lnTo>
                  <a:lnTo>
                    <a:pt x="534" y="504"/>
                  </a:lnTo>
                  <a:lnTo>
                    <a:pt x="488" y="519"/>
                  </a:lnTo>
                  <a:lnTo>
                    <a:pt x="451" y="529"/>
                  </a:lnTo>
                  <a:lnTo>
                    <a:pt x="413" y="535"/>
                  </a:lnTo>
                  <a:lnTo>
                    <a:pt x="373" y="540"/>
                  </a:lnTo>
                  <a:lnTo>
                    <a:pt x="334" y="541"/>
                  </a:lnTo>
                  <a:lnTo>
                    <a:pt x="294" y="540"/>
                  </a:lnTo>
                  <a:lnTo>
                    <a:pt x="253" y="535"/>
                  </a:lnTo>
                  <a:lnTo>
                    <a:pt x="215" y="529"/>
                  </a:lnTo>
                  <a:lnTo>
                    <a:pt x="179" y="520"/>
                  </a:lnTo>
                  <a:lnTo>
                    <a:pt x="143" y="509"/>
                  </a:lnTo>
                  <a:lnTo>
                    <a:pt x="111" y="495"/>
                  </a:lnTo>
                  <a:lnTo>
                    <a:pt x="82" y="479"/>
                  </a:lnTo>
                  <a:lnTo>
                    <a:pt x="56" y="462"/>
                  </a:lnTo>
                  <a:lnTo>
                    <a:pt x="35" y="441"/>
                  </a:lnTo>
                  <a:lnTo>
                    <a:pt x="18" y="419"/>
                  </a:lnTo>
                  <a:lnTo>
                    <a:pt x="7" y="395"/>
                  </a:lnTo>
                  <a:lnTo>
                    <a:pt x="1" y="369"/>
                  </a:lnTo>
                  <a:lnTo>
                    <a:pt x="0" y="344"/>
                  </a:lnTo>
                  <a:lnTo>
                    <a:pt x="2" y="319"/>
                  </a:lnTo>
                  <a:lnTo>
                    <a:pt x="7" y="296"/>
                  </a:lnTo>
                  <a:lnTo>
                    <a:pt x="14" y="275"/>
                  </a:lnTo>
                  <a:lnTo>
                    <a:pt x="24" y="255"/>
                  </a:lnTo>
                  <a:lnTo>
                    <a:pt x="37" y="237"/>
                  </a:lnTo>
                  <a:lnTo>
                    <a:pt x="53" y="222"/>
                  </a:lnTo>
                  <a:lnTo>
                    <a:pt x="71" y="208"/>
                  </a:lnTo>
                  <a:lnTo>
                    <a:pt x="93" y="197"/>
                  </a:lnTo>
                  <a:lnTo>
                    <a:pt x="117" y="189"/>
                  </a:lnTo>
                  <a:lnTo>
                    <a:pt x="145" y="183"/>
                  </a:lnTo>
                  <a:lnTo>
                    <a:pt x="175" y="180"/>
                  </a:lnTo>
                  <a:lnTo>
                    <a:pt x="208" y="180"/>
                  </a:lnTo>
                  <a:lnTo>
                    <a:pt x="244" y="185"/>
                  </a:lnTo>
                  <a:lnTo>
                    <a:pt x="283" y="192"/>
                  </a:lnTo>
                  <a:lnTo>
                    <a:pt x="326" y="202"/>
                  </a:lnTo>
                  <a:lnTo>
                    <a:pt x="339" y="212"/>
                  </a:lnTo>
                  <a:lnTo>
                    <a:pt x="346" y="220"/>
                  </a:lnTo>
                  <a:lnTo>
                    <a:pt x="347" y="228"/>
                  </a:lnTo>
                  <a:lnTo>
                    <a:pt x="344" y="233"/>
                  </a:lnTo>
                  <a:lnTo>
                    <a:pt x="337" y="236"/>
                  </a:lnTo>
                  <a:lnTo>
                    <a:pt x="327" y="236"/>
                  </a:lnTo>
                  <a:lnTo>
                    <a:pt x="314" y="232"/>
                  </a:lnTo>
                  <a:lnTo>
                    <a:pt x="299" y="223"/>
                  </a:lnTo>
                  <a:lnTo>
                    <a:pt x="267" y="214"/>
                  </a:lnTo>
                  <a:lnTo>
                    <a:pt x="237" y="208"/>
                  </a:lnTo>
                  <a:lnTo>
                    <a:pt x="211" y="204"/>
                  </a:lnTo>
                  <a:lnTo>
                    <a:pt x="184" y="200"/>
                  </a:lnTo>
                  <a:lnTo>
                    <a:pt x="161" y="200"/>
                  </a:lnTo>
                  <a:lnTo>
                    <a:pt x="141" y="201"/>
                  </a:lnTo>
                  <a:lnTo>
                    <a:pt x="121" y="205"/>
                  </a:lnTo>
                  <a:lnTo>
                    <a:pt x="103" y="210"/>
                  </a:lnTo>
                  <a:lnTo>
                    <a:pt x="88" y="218"/>
                  </a:lnTo>
                  <a:lnTo>
                    <a:pt x="74" y="228"/>
                  </a:lnTo>
                  <a:lnTo>
                    <a:pt x="61" y="240"/>
                  </a:lnTo>
                  <a:lnTo>
                    <a:pt x="51" y="254"/>
                  </a:lnTo>
                  <a:lnTo>
                    <a:pt x="41" y="269"/>
                  </a:lnTo>
                  <a:lnTo>
                    <a:pt x="33" y="288"/>
                  </a:lnTo>
                  <a:lnTo>
                    <a:pt x="28" y="308"/>
                  </a:lnTo>
                  <a:lnTo>
                    <a:pt x="23" y="330"/>
                  </a:lnTo>
                  <a:lnTo>
                    <a:pt x="21" y="350"/>
                  </a:lnTo>
                  <a:lnTo>
                    <a:pt x="24" y="371"/>
                  </a:lnTo>
                  <a:lnTo>
                    <a:pt x="31" y="391"/>
                  </a:lnTo>
                  <a:lnTo>
                    <a:pt x="43" y="411"/>
                  </a:lnTo>
                  <a:lnTo>
                    <a:pt x="59" y="431"/>
                  </a:lnTo>
                  <a:lnTo>
                    <a:pt x="78" y="448"/>
                  </a:lnTo>
                  <a:lnTo>
                    <a:pt x="103" y="464"/>
                  </a:lnTo>
                  <a:lnTo>
                    <a:pt x="130" y="479"/>
                  </a:lnTo>
                  <a:lnTo>
                    <a:pt x="160" y="490"/>
                  </a:lnTo>
                  <a:lnTo>
                    <a:pt x="195" y="500"/>
                  </a:lnTo>
                  <a:lnTo>
                    <a:pt x="232" y="507"/>
                  </a:lnTo>
                  <a:lnTo>
                    <a:pt x="271" y="509"/>
                  </a:lnTo>
                  <a:lnTo>
                    <a:pt x="313" y="508"/>
                  </a:lnTo>
                  <a:lnTo>
                    <a:pt x="357" y="503"/>
                  </a:lnTo>
                  <a:lnTo>
                    <a:pt x="404" y="493"/>
                  </a:lnTo>
                  <a:lnTo>
                    <a:pt x="453" y="478"/>
                  </a:lnTo>
                  <a:lnTo>
                    <a:pt x="478" y="469"/>
                  </a:lnTo>
                  <a:lnTo>
                    <a:pt x="504" y="458"/>
                  </a:lnTo>
                  <a:lnTo>
                    <a:pt x="532" y="447"/>
                  </a:lnTo>
                  <a:lnTo>
                    <a:pt x="560" y="434"/>
                  </a:lnTo>
                  <a:lnTo>
                    <a:pt x="589" y="421"/>
                  </a:lnTo>
                  <a:lnTo>
                    <a:pt x="617" y="408"/>
                  </a:lnTo>
                  <a:lnTo>
                    <a:pt x="647" y="393"/>
                  </a:lnTo>
                  <a:lnTo>
                    <a:pt x="677" y="378"/>
                  </a:lnTo>
                  <a:lnTo>
                    <a:pt x="708" y="363"/>
                  </a:lnTo>
                  <a:lnTo>
                    <a:pt x="739" y="346"/>
                  </a:lnTo>
                  <a:lnTo>
                    <a:pt x="772" y="330"/>
                  </a:lnTo>
                  <a:lnTo>
                    <a:pt x="804" y="313"/>
                  </a:lnTo>
                  <a:lnTo>
                    <a:pt x="836" y="296"/>
                  </a:lnTo>
                  <a:lnTo>
                    <a:pt x="868" y="278"/>
                  </a:lnTo>
                  <a:lnTo>
                    <a:pt x="902" y="261"/>
                  </a:lnTo>
                  <a:lnTo>
                    <a:pt x="934" y="244"/>
                  </a:lnTo>
                  <a:lnTo>
                    <a:pt x="967" y="227"/>
                  </a:lnTo>
                  <a:lnTo>
                    <a:pt x="1001" y="209"/>
                  </a:lnTo>
                  <a:lnTo>
                    <a:pt x="1034" y="192"/>
                  </a:lnTo>
                  <a:lnTo>
                    <a:pt x="1066" y="175"/>
                  </a:lnTo>
                  <a:lnTo>
                    <a:pt x="1100" y="159"/>
                  </a:lnTo>
                  <a:lnTo>
                    <a:pt x="1132" y="142"/>
                  </a:lnTo>
                  <a:lnTo>
                    <a:pt x="1164" y="126"/>
                  </a:lnTo>
                  <a:lnTo>
                    <a:pt x="1197" y="111"/>
                  </a:lnTo>
                  <a:lnTo>
                    <a:pt x="1229" y="96"/>
                  </a:lnTo>
                  <a:lnTo>
                    <a:pt x="1261" y="83"/>
                  </a:lnTo>
                  <a:lnTo>
                    <a:pt x="1292" y="69"/>
                  </a:lnTo>
                  <a:lnTo>
                    <a:pt x="1322" y="56"/>
                  </a:lnTo>
                  <a:lnTo>
                    <a:pt x="1353" y="44"/>
                  </a:lnTo>
                  <a:lnTo>
                    <a:pt x="1382" y="33"/>
                  </a:lnTo>
                  <a:lnTo>
                    <a:pt x="1411" y="24"/>
                  </a:lnTo>
                  <a:lnTo>
                    <a:pt x="1440" y="15"/>
                  </a:lnTo>
                  <a:lnTo>
                    <a:pt x="1468" y="8"/>
                  </a:lnTo>
                  <a:lnTo>
                    <a:pt x="1504" y="3"/>
                  </a:lnTo>
                  <a:lnTo>
                    <a:pt x="1546" y="0"/>
                  </a:lnTo>
                  <a:lnTo>
                    <a:pt x="1592" y="0"/>
                  </a:lnTo>
                  <a:lnTo>
                    <a:pt x="1641" y="1"/>
                  </a:lnTo>
                  <a:lnTo>
                    <a:pt x="1693" y="4"/>
                  </a:lnTo>
                  <a:lnTo>
                    <a:pt x="1746" y="11"/>
                  </a:lnTo>
                  <a:lnTo>
                    <a:pt x="1798" y="20"/>
                  </a:lnTo>
                  <a:lnTo>
                    <a:pt x="1850" y="33"/>
                  </a:lnTo>
                  <a:lnTo>
                    <a:pt x="1898" y="49"/>
                  </a:lnTo>
                  <a:lnTo>
                    <a:pt x="1943" y="69"/>
                  </a:lnTo>
                  <a:lnTo>
                    <a:pt x="1982" y="92"/>
                  </a:lnTo>
                  <a:lnTo>
                    <a:pt x="2015" y="118"/>
                  </a:lnTo>
                  <a:lnTo>
                    <a:pt x="2041" y="149"/>
                  </a:lnTo>
                  <a:lnTo>
                    <a:pt x="2059" y="184"/>
                  </a:lnTo>
                  <a:lnTo>
                    <a:pt x="2066" y="224"/>
                  </a:lnTo>
                  <a:lnTo>
                    <a:pt x="2064" y="262"/>
                  </a:lnTo>
                  <a:lnTo>
                    <a:pt x="2055" y="295"/>
                  </a:lnTo>
                  <a:lnTo>
                    <a:pt x="2038" y="322"/>
                  </a:lnTo>
                  <a:lnTo>
                    <a:pt x="2015" y="346"/>
                  </a:lnTo>
                  <a:lnTo>
                    <a:pt x="1988" y="367"/>
                  </a:lnTo>
                  <a:lnTo>
                    <a:pt x="1954" y="382"/>
                  </a:lnTo>
                  <a:lnTo>
                    <a:pt x="1917" y="395"/>
                  </a:lnTo>
                  <a:lnTo>
                    <a:pt x="1877" y="404"/>
                  </a:lnTo>
                  <a:lnTo>
                    <a:pt x="1833" y="410"/>
                  </a:lnTo>
                  <a:lnTo>
                    <a:pt x="1789" y="413"/>
                  </a:lnTo>
                  <a:lnTo>
                    <a:pt x="1741" y="414"/>
                  </a:lnTo>
                  <a:lnTo>
                    <a:pt x="1693" y="412"/>
                  </a:lnTo>
                  <a:lnTo>
                    <a:pt x="1645" y="409"/>
                  </a:lnTo>
                  <a:lnTo>
                    <a:pt x="1597" y="402"/>
                  </a:lnTo>
                  <a:lnTo>
                    <a:pt x="1550" y="395"/>
                  </a:lnTo>
                  <a:lnTo>
                    <a:pt x="1505" y="386"/>
                  </a:lnTo>
                  <a:lnTo>
                    <a:pt x="1486" y="381"/>
                  </a:lnTo>
                  <a:lnTo>
                    <a:pt x="1465" y="375"/>
                  </a:lnTo>
                  <a:lnTo>
                    <a:pt x="1443" y="369"/>
                  </a:lnTo>
                  <a:lnTo>
                    <a:pt x="1421" y="363"/>
                  </a:lnTo>
                  <a:lnTo>
                    <a:pt x="1399" y="356"/>
                  </a:lnTo>
                  <a:lnTo>
                    <a:pt x="1376" y="346"/>
                  </a:lnTo>
                  <a:lnTo>
                    <a:pt x="1352" y="338"/>
                  </a:lnTo>
                  <a:lnTo>
                    <a:pt x="1328" y="328"/>
                  </a:lnTo>
                  <a:lnTo>
                    <a:pt x="1303" y="319"/>
                  </a:lnTo>
                  <a:lnTo>
                    <a:pt x="1278" y="308"/>
                  </a:lnTo>
                  <a:lnTo>
                    <a:pt x="1253" y="297"/>
                  </a:lnTo>
                  <a:lnTo>
                    <a:pt x="1227" y="285"/>
                  </a:lnTo>
                  <a:lnTo>
                    <a:pt x="1201" y="274"/>
                  </a:lnTo>
                  <a:lnTo>
                    <a:pt x="1175" y="262"/>
                  </a:lnTo>
                  <a:lnTo>
                    <a:pt x="1148" y="250"/>
                  </a:lnTo>
                  <a:lnTo>
                    <a:pt x="1122" y="237"/>
                  </a:lnTo>
                  <a:lnTo>
                    <a:pt x="1139" y="222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1" name="Group 9"/>
          <p:cNvGrpSpPr>
            <a:grpSpLocks/>
          </p:cNvGrpSpPr>
          <p:nvPr/>
        </p:nvGrpSpPr>
        <p:grpSpPr bwMode="auto">
          <a:xfrm flipV="1">
            <a:off x="2500298" y="5286387"/>
            <a:ext cx="4143404" cy="1252526"/>
            <a:chOff x="2263" y="3323"/>
            <a:chExt cx="1140" cy="872"/>
          </a:xfrm>
        </p:grpSpPr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2735" y="4006"/>
              <a:ext cx="558" cy="189"/>
            </a:xfrm>
            <a:custGeom>
              <a:avLst/>
              <a:gdLst/>
              <a:ahLst/>
              <a:cxnLst>
                <a:cxn ang="0">
                  <a:pos x="30" y="30"/>
                </a:cxn>
                <a:cxn ang="0">
                  <a:pos x="90" y="64"/>
                </a:cxn>
                <a:cxn ang="0">
                  <a:pos x="150" y="100"/>
                </a:cxn>
                <a:cxn ang="0">
                  <a:pos x="209" y="135"/>
                </a:cxn>
                <a:cxn ang="0">
                  <a:pos x="266" y="169"/>
                </a:cxn>
                <a:cxn ang="0">
                  <a:pos x="324" y="203"/>
                </a:cxn>
                <a:cxn ang="0">
                  <a:pos x="381" y="234"/>
                </a:cxn>
                <a:cxn ang="0">
                  <a:pos x="439" y="264"/>
                </a:cxn>
                <a:cxn ang="0">
                  <a:pos x="497" y="291"/>
                </a:cxn>
                <a:cxn ang="0">
                  <a:pos x="554" y="316"/>
                </a:cxn>
                <a:cxn ang="0">
                  <a:pos x="611" y="336"/>
                </a:cxn>
                <a:cxn ang="0">
                  <a:pos x="669" y="354"/>
                </a:cxn>
                <a:cxn ang="0">
                  <a:pos x="727" y="366"/>
                </a:cxn>
                <a:cxn ang="0">
                  <a:pos x="786" y="374"/>
                </a:cxn>
                <a:cxn ang="0">
                  <a:pos x="844" y="378"/>
                </a:cxn>
                <a:cxn ang="0">
                  <a:pos x="904" y="376"/>
                </a:cxn>
                <a:cxn ang="0">
                  <a:pos x="980" y="363"/>
                </a:cxn>
                <a:cxn ang="0">
                  <a:pos x="1050" y="329"/>
                </a:cxn>
                <a:cxn ang="0">
                  <a:pos x="1093" y="283"/>
                </a:cxn>
                <a:cxn ang="0">
                  <a:pos x="1114" y="229"/>
                </a:cxn>
                <a:cxn ang="0">
                  <a:pos x="1114" y="172"/>
                </a:cxn>
                <a:cxn ang="0">
                  <a:pos x="1098" y="116"/>
                </a:cxn>
                <a:cxn ang="0">
                  <a:pos x="1069" y="69"/>
                </a:cxn>
                <a:cxn ang="0">
                  <a:pos x="1030" y="34"/>
                </a:cxn>
                <a:cxn ang="0">
                  <a:pos x="987" y="18"/>
                </a:cxn>
                <a:cxn ang="0">
                  <a:pos x="942" y="9"/>
                </a:cxn>
                <a:cxn ang="0">
                  <a:pos x="894" y="4"/>
                </a:cxn>
                <a:cxn ang="0">
                  <a:pos x="847" y="6"/>
                </a:cxn>
                <a:cxn ang="0">
                  <a:pos x="803" y="10"/>
                </a:cxn>
                <a:cxn ang="0">
                  <a:pos x="767" y="19"/>
                </a:cxn>
                <a:cxn ang="0">
                  <a:pos x="743" y="33"/>
                </a:cxn>
                <a:cxn ang="0">
                  <a:pos x="734" y="52"/>
                </a:cxn>
                <a:cxn ang="0">
                  <a:pos x="738" y="64"/>
                </a:cxn>
                <a:cxn ang="0">
                  <a:pos x="756" y="57"/>
                </a:cxn>
                <a:cxn ang="0">
                  <a:pos x="784" y="42"/>
                </a:cxn>
                <a:cxn ang="0">
                  <a:pos x="825" y="29"/>
                </a:cxn>
                <a:cxn ang="0">
                  <a:pos x="863" y="24"/>
                </a:cxn>
                <a:cxn ang="0">
                  <a:pos x="898" y="24"/>
                </a:cxn>
                <a:cxn ang="0">
                  <a:pos x="940" y="26"/>
                </a:cxn>
                <a:cxn ang="0">
                  <a:pos x="984" y="34"/>
                </a:cxn>
                <a:cxn ang="0">
                  <a:pos x="1024" y="49"/>
                </a:cxn>
                <a:cxn ang="0">
                  <a:pos x="1057" y="72"/>
                </a:cxn>
                <a:cxn ang="0">
                  <a:pos x="1080" y="108"/>
                </a:cxn>
                <a:cxn ang="0">
                  <a:pos x="1087" y="157"/>
                </a:cxn>
                <a:cxn ang="0">
                  <a:pos x="1075" y="218"/>
                </a:cxn>
                <a:cxn ang="0">
                  <a:pos x="1046" y="268"/>
                </a:cxn>
                <a:cxn ang="0">
                  <a:pos x="1002" y="308"/>
                </a:cxn>
                <a:cxn ang="0">
                  <a:pos x="947" y="335"/>
                </a:cxn>
                <a:cxn ang="0">
                  <a:pos x="883" y="350"/>
                </a:cxn>
                <a:cxn ang="0">
                  <a:pos x="814" y="355"/>
                </a:cxn>
                <a:cxn ang="0">
                  <a:pos x="742" y="349"/>
                </a:cxn>
                <a:cxn ang="0">
                  <a:pos x="669" y="332"/>
                </a:cxn>
                <a:cxn ang="0">
                  <a:pos x="592" y="304"/>
                </a:cxn>
                <a:cxn ang="0">
                  <a:pos x="510" y="268"/>
                </a:cxn>
                <a:cxn ang="0">
                  <a:pos x="431" y="230"/>
                </a:cxn>
                <a:cxn ang="0">
                  <a:pos x="353" y="189"/>
                </a:cxn>
                <a:cxn ang="0">
                  <a:pos x="277" y="146"/>
                </a:cxn>
                <a:cxn ang="0">
                  <a:pos x="201" y="104"/>
                </a:cxn>
                <a:cxn ang="0">
                  <a:pos x="126" y="61"/>
                </a:cxn>
                <a:cxn ang="0">
                  <a:pos x="51" y="19"/>
                </a:cxn>
                <a:cxn ang="0">
                  <a:pos x="0" y="12"/>
                </a:cxn>
              </a:cxnLst>
              <a:rect l="0" t="0" r="r" b="b"/>
              <a:pathLst>
                <a:path w="1116" h="378">
                  <a:moveTo>
                    <a:pt x="0" y="12"/>
                  </a:moveTo>
                  <a:lnTo>
                    <a:pt x="30" y="30"/>
                  </a:lnTo>
                  <a:lnTo>
                    <a:pt x="60" y="47"/>
                  </a:lnTo>
                  <a:lnTo>
                    <a:pt x="90" y="64"/>
                  </a:lnTo>
                  <a:lnTo>
                    <a:pt x="120" y="83"/>
                  </a:lnTo>
                  <a:lnTo>
                    <a:pt x="150" y="100"/>
                  </a:lnTo>
                  <a:lnTo>
                    <a:pt x="179" y="117"/>
                  </a:lnTo>
                  <a:lnTo>
                    <a:pt x="209" y="135"/>
                  </a:lnTo>
                  <a:lnTo>
                    <a:pt x="237" y="152"/>
                  </a:lnTo>
                  <a:lnTo>
                    <a:pt x="266" y="169"/>
                  </a:lnTo>
                  <a:lnTo>
                    <a:pt x="295" y="186"/>
                  </a:lnTo>
                  <a:lnTo>
                    <a:pt x="324" y="203"/>
                  </a:lnTo>
                  <a:lnTo>
                    <a:pt x="353" y="219"/>
                  </a:lnTo>
                  <a:lnTo>
                    <a:pt x="381" y="234"/>
                  </a:lnTo>
                  <a:lnTo>
                    <a:pt x="410" y="250"/>
                  </a:lnTo>
                  <a:lnTo>
                    <a:pt x="439" y="264"/>
                  </a:lnTo>
                  <a:lnTo>
                    <a:pt x="468" y="278"/>
                  </a:lnTo>
                  <a:lnTo>
                    <a:pt x="497" y="291"/>
                  </a:lnTo>
                  <a:lnTo>
                    <a:pt x="525" y="304"/>
                  </a:lnTo>
                  <a:lnTo>
                    <a:pt x="554" y="316"/>
                  </a:lnTo>
                  <a:lnTo>
                    <a:pt x="582" y="326"/>
                  </a:lnTo>
                  <a:lnTo>
                    <a:pt x="611" y="336"/>
                  </a:lnTo>
                  <a:lnTo>
                    <a:pt x="639" y="346"/>
                  </a:lnTo>
                  <a:lnTo>
                    <a:pt x="669" y="354"/>
                  </a:lnTo>
                  <a:lnTo>
                    <a:pt x="698" y="361"/>
                  </a:lnTo>
                  <a:lnTo>
                    <a:pt x="727" y="366"/>
                  </a:lnTo>
                  <a:lnTo>
                    <a:pt x="756" y="371"/>
                  </a:lnTo>
                  <a:lnTo>
                    <a:pt x="786" y="374"/>
                  </a:lnTo>
                  <a:lnTo>
                    <a:pt x="814" y="377"/>
                  </a:lnTo>
                  <a:lnTo>
                    <a:pt x="844" y="378"/>
                  </a:lnTo>
                  <a:lnTo>
                    <a:pt x="874" y="378"/>
                  </a:lnTo>
                  <a:lnTo>
                    <a:pt x="904" y="376"/>
                  </a:lnTo>
                  <a:lnTo>
                    <a:pt x="934" y="372"/>
                  </a:lnTo>
                  <a:lnTo>
                    <a:pt x="980" y="363"/>
                  </a:lnTo>
                  <a:lnTo>
                    <a:pt x="1018" y="348"/>
                  </a:lnTo>
                  <a:lnTo>
                    <a:pt x="1050" y="329"/>
                  </a:lnTo>
                  <a:lnTo>
                    <a:pt x="1075" y="309"/>
                  </a:lnTo>
                  <a:lnTo>
                    <a:pt x="1093" y="283"/>
                  </a:lnTo>
                  <a:lnTo>
                    <a:pt x="1106" y="257"/>
                  </a:lnTo>
                  <a:lnTo>
                    <a:pt x="1114" y="229"/>
                  </a:lnTo>
                  <a:lnTo>
                    <a:pt x="1116" y="200"/>
                  </a:lnTo>
                  <a:lnTo>
                    <a:pt x="1114" y="172"/>
                  </a:lnTo>
                  <a:lnTo>
                    <a:pt x="1108" y="143"/>
                  </a:lnTo>
                  <a:lnTo>
                    <a:pt x="1098" y="116"/>
                  </a:lnTo>
                  <a:lnTo>
                    <a:pt x="1085" y="91"/>
                  </a:lnTo>
                  <a:lnTo>
                    <a:pt x="1069" y="69"/>
                  </a:lnTo>
                  <a:lnTo>
                    <a:pt x="1050" y="49"/>
                  </a:lnTo>
                  <a:lnTo>
                    <a:pt x="1030" y="34"/>
                  </a:lnTo>
                  <a:lnTo>
                    <a:pt x="1008" y="24"/>
                  </a:lnTo>
                  <a:lnTo>
                    <a:pt x="987" y="18"/>
                  </a:lnTo>
                  <a:lnTo>
                    <a:pt x="965" y="12"/>
                  </a:lnTo>
                  <a:lnTo>
                    <a:pt x="942" y="9"/>
                  </a:lnTo>
                  <a:lnTo>
                    <a:pt x="918" y="6"/>
                  </a:lnTo>
                  <a:lnTo>
                    <a:pt x="894" y="4"/>
                  </a:lnTo>
                  <a:lnTo>
                    <a:pt x="870" y="4"/>
                  </a:lnTo>
                  <a:lnTo>
                    <a:pt x="847" y="6"/>
                  </a:lnTo>
                  <a:lnTo>
                    <a:pt x="825" y="7"/>
                  </a:lnTo>
                  <a:lnTo>
                    <a:pt x="803" y="10"/>
                  </a:lnTo>
                  <a:lnTo>
                    <a:pt x="784" y="15"/>
                  </a:lnTo>
                  <a:lnTo>
                    <a:pt x="767" y="19"/>
                  </a:lnTo>
                  <a:lnTo>
                    <a:pt x="753" y="26"/>
                  </a:lnTo>
                  <a:lnTo>
                    <a:pt x="743" y="33"/>
                  </a:lnTo>
                  <a:lnTo>
                    <a:pt x="736" y="42"/>
                  </a:lnTo>
                  <a:lnTo>
                    <a:pt x="734" y="52"/>
                  </a:lnTo>
                  <a:lnTo>
                    <a:pt x="735" y="62"/>
                  </a:lnTo>
                  <a:lnTo>
                    <a:pt x="738" y="64"/>
                  </a:lnTo>
                  <a:lnTo>
                    <a:pt x="745" y="62"/>
                  </a:lnTo>
                  <a:lnTo>
                    <a:pt x="756" y="57"/>
                  </a:lnTo>
                  <a:lnTo>
                    <a:pt x="768" y="50"/>
                  </a:lnTo>
                  <a:lnTo>
                    <a:pt x="784" y="42"/>
                  </a:lnTo>
                  <a:lnTo>
                    <a:pt x="804" y="34"/>
                  </a:lnTo>
                  <a:lnTo>
                    <a:pt x="825" y="29"/>
                  </a:lnTo>
                  <a:lnTo>
                    <a:pt x="849" y="25"/>
                  </a:lnTo>
                  <a:lnTo>
                    <a:pt x="863" y="24"/>
                  </a:lnTo>
                  <a:lnTo>
                    <a:pt x="880" y="24"/>
                  </a:lnTo>
                  <a:lnTo>
                    <a:pt x="898" y="24"/>
                  </a:lnTo>
                  <a:lnTo>
                    <a:pt x="919" y="25"/>
                  </a:lnTo>
                  <a:lnTo>
                    <a:pt x="940" y="26"/>
                  </a:lnTo>
                  <a:lnTo>
                    <a:pt x="962" y="30"/>
                  </a:lnTo>
                  <a:lnTo>
                    <a:pt x="984" y="34"/>
                  </a:lnTo>
                  <a:lnTo>
                    <a:pt x="1004" y="40"/>
                  </a:lnTo>
                  <a:lnTo>
                    <a:pt x="1024" y="49"/>
                  </a:lnTo>
                  <a:lnTo>
                    <a:pt x="1042" y="60"/>
                  </a:lnTo>
                  <a:lnTo>
                    <a:pt x="1057" y="72"/>
                  </a:lnTo>
                  <a:lnTo>
                    <a:pt x="1071" y="89"/>
                  </a:lnTo>
                  <a:lnTo>
                    <a:pt x="1080" y="108"/>
                  </a:lnTo>
                  <a:lnTo>
                    <a:pt x="1086" y="130"/>
                  </a:lnTo>
                  <a:lnTo>
                    <a:pt x="1087" y="157"/>
                  </a:lnTo>
                  <a:lnTo>
                    <a:pt x="1084" y="186"/>
                  </a:lnTo>
                  <a:lnTo>
                    <a:pt x="1075" y="218"/>
                  </a:lnTo>
                  <a:lnTo>
                    <a:pt x="1062" y="244"/>
                  </a:lnTo>
                  <a:lnTo>
                    <a:pt x="1046" y="268"/>
                  </a:lnTo>
                  <a:lnTo>
                    <a:pt x="1025" y="290"/>
                  </a:lnTo>
                  <a:lnTo>
                    <a:pt x="1002" y="308"/>
                  </a:lnTo>
                  <a:lnTo>
                    <a:pt x="976" y="322"/>
                  </a:lnTo>
                  <a:lnTo>
                    <a:pt x="947" y="335"/>
                  </a:lnTo>
                  <a:lnTo>
                    <a:pt x="916" y="344"/>
                  </a:lnTo>
                  <a:lnTo>
                    <a:pt x="883" y="350"/>
                  </a:lnTo>
                  <a:lnTo>
                    <a:pt x="849" y="354"/>
                  </a:lnTo>
                  <a:lnTo>
                    <a:pt x="814" y="355"/>
                  </a:lnTo>
                  <a:lnTo>
                    <a:pt x="779" y="354"/>
                  </a:lnTo>
                  <a:lnTo>
                    <a:pt x="742" y="349"/>
                  </a:lnTo>
                  <a:lnTo>
                    <a:pt x="705" y="342"/>
                  </a:lnTo>
                  <a:lnTo>
                    <a:pt x="669" y="332"/>
                  </a:lnTo>
                  <a:lnTo>
                    <a:pt x="634" y="320"/>
                  </a:lnTo>
                  <a:lnTo>
                    <a:pt x="592" y="304"/>
                  </a:lnTo>
                  <a:lnTo>
                    <a:pt x="551" y="287"/>
                  </a:lnTo>
                  <a:lnTo>
                    <a:pt x="510" y="268"/>
                  </a:lnTo>
                  <a:lnTo>
                    <a:pt x="470" y="250"/>
                  </a:lnTo>
                  <a:lnTo>
                    <a:pt x="431" y="230"/>
                  </a:lnTo>
                  <a:lnTo>
                    <a:pt x="392" y="210"/>
                  </a:lnTo>
                  <a:lnTo>
                    <a:pt x="353" y="189"/>
                  </a:lnTo>
                  <a:lnTo>
                    <a:pt x="315" y="168"/>
                  </a:lnTo>
                  <a:lnTo>
                    <a:pt x="277" y="146"/>
                  </a:lnTo>
                  <a:lnTo>
                    <a:pt x="239" y="125"/>
                  </a:lnTo>
                  <a:lnTo>
                    <a:pt x="201" y="104"/>
                  </a:lnTo>
                  <a:lnTo>
                    <a:pt x="163" y="83"/>
                  </a:lnTo>
                  <a:lnTo>
                    <a:pt x="126" y="61"/>
                  </a:lnTo>
                  <a:lnTo>
                    <a:pt x="88" y="40"/>
                  </a:lnTo>
                  <a:lnTo>
                    <a:pt x="51" y="19"/>
                  </a:lnTo>
                  <a:lnTo>
                    <a:pt x="13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2263" y="3850"/>
              <a:ext cx="856" cy="272"/>
            </a:xfrm>
            <a:custGeom>
              <a:avLst/>
              <a:gdLst/>
              <a:ahLst/>
              <a:cxnLst>
                <a:cxn ang="0">
                  <a:pos x="897" y="301"/>
                </a:cxn>
                <a:cxn ang="0">
                  <a:pos x="823" y="267"/>
                </a:cxn>
                <a:cxn ang="0">
                  <a:pos x="746" y="237"/>
                </a:cxn>
                <a:cxn ang="0">
                  <a:pos x="668" y="211"/>
                </a:cxn>
                <a:cxn ang="0">
                  <a:pos x="589" y="192"/>
                </a:cxn>
                <a:cxn ang="0">
                  <a:pos x="511" y="178"/>
                </a:cxn>
                <a:cxn ang="0">
                  <a:pos x="435" y="170"/>
                </a:cxn>
                <a:cxn ang="0">
                  <a:pos x="363" y="167"/>
                </a:cxn>
                <a:cxn ang="0">
                  <a:pos x="295" y="173"/>
                </a:cxn>
                <a:cxn ang="0">
                  <a:pos x="231" y="186"/>
                </a:cxn>
                <a:cxn ang="0">
                  <a:pos x="176" y="207"/>
                </a:cxn>
                <a:cxn ang="0">
                  <a:pos x="108" y="253"/>
                </a:cxn>
                <a:cxn ang="0">
                  <a:pos x="62" y="318"/>
                </a:cxn>
                <a:cxn ang="0">
                  <a:pos x="46" y="392"/>
                </a:cxn>
                <a:cxn ang="0">
                  <a:pos x="82" y="444"/>
                </a:cxn>
                <a:cxn ang="0">
                  <a:pos x="165" y="487"/>
                </a:cxn>
                <a:cxn ang="0">
                  <a:pos x="287" y="512"/>
                </a:cxn>
                <a:cxn ang="0">
                  <a:pos x="439" y="512"/>
                </a:cxn>
                <a:cxn ang="0">
                  <a:pos x="612" y="481"/>
                </a:cxn>
                <a:cxn ang="0">
                  <a:pos x="705" y="450"/>
                </a:cxn>
                <a:cxn ang="0">
                  <a:pos x="799" y="408"/>
                </a:cxn>
                <a:cxn ang="0">
                  <a:pos x="896" y="359"/>
                </a:cxn>
                <a:cxn ang="0">
                  <a:pos x="995" y="303"/>
                </a:cxn>
                <a:cxn ang="0">
                  <a:pos x="1095" y="246"/>
                </a:cxn>
                <a:cxn ang="0">
                  <a:pos x="1198" y="188"/>
                </a:cxn>
                <a:cxn ang="0">
                  <a:pos x="1302" y="133"/>
                </a:cxn>
                <a:cxn ang="0">
                  <a:pos x="1408" y="83"/>
                </a:cxn>
                <a:cxn ang="0">
                  <a:pos x="1518" y="43"/>
                </a:cxn>
                <a:cxn ang="0">
                  <a:pos x="1628" y="13"/>
                </a:cxn>
                <a:cxn ang="0">
                  <a:pos x="1711" y="12"/>
                </a:cxn>
                <a:cxn ang="0">
                  <a:pos x="1675" y="16"/>
                </a:cxn>
                <a:cxn ang="0">
                  <a:pos x="1641" y="25"/>
                </a:cxn>
                <a:cxn ang="0">
                  <a:pos x="1584" y="43"/>
                </a:cxn>
                <a:cxn ang="0">
                  <a:pos x="1479" y="88"/>
                </a:cxn>
                <a:cxn ang="0">
                  <a:pos x="1371" y="144"/>
                </a:cxn>
                <a:cxn ang="0">
                  <a:pos x="1264" y="207"/>
                </a:cxn>
                <a:cxn ang="0">
                  <a:pos x="1155" y="272"/>
                </a:cxn>
                <a:cxn ang="0">
                  <a:pos x="1043" y="338"/>
                </a:cxn>
                <a:cxn ang="0">
                  <a:pos x="929" y="401"/>
                </a:cxn>
                <a:cxn ang="0">
                  <a:pos x="812" y="457"/>
                </a:cxn>
                <a:cxn ang="0">
                  <a:pos x="691" y="500"/>
                </a:cxn>
                <a:cxn ang="0">
                  <a:pos x="565" y="532"/>
                </a:cxn>
                <a:cxn ang="0">
                  <a:pos x="436" y="545"/>
                </a:cxn>
                <a:cxn ang="0">
                  <a:pos x="323" y="541"/>
                </a:cxn>
                <a:cxn ang="0">
                  <a:pos x="223" y="525"/>
                </a:cxn>
                <a:cxn ang="0">
                  <a:pos x="133" y="497"/>
                </a:cxn>
                <a:cxn ang="0">
                  <a:pos x="61" y="457"/>
                </a:cxn>
                <a:cxn ang="0">
                  <a:pos x="14" y="406"/>
                </a:cxn>
                <a:cxn ang="0">
                  <a:pos x="0" y="344"/>
                </a:cxn>
                <a:cxn ang="0">
                  <a:pos x="23" y="277"/>
                </a:cxn>
                <a:cxn ang="0">
                  <a:pos x="86" y="216"/>
                </a:cxn>
                <a:cxn ang="0">
                  <a:pos x="189" y="169"/>
                </a:cxn>
                <a:cxn ang="0">
                  <a:pos x="333" y="146"/>
                </a:cxn>
                <a:cxn ang="0">
                  <a:pos x="519" y="156"/>
                </a:cxn>
                <a:cxn ang="0">
                  <a:pos x="604" y="173"/>
                </a:cxn>
                <a:cxn ang="0">
                  <a:pos x="687" y="196"/>
                </a:cxn>
                <a:cxn ang="0">
                  <a:pos x="769" y="226"/>
                </a:cxn>
                <a:cxn ang="0">
                  <a:pos x="850" y="261"/>
                </a:cxn>
                <a:cxn ang="0">
                  <a:pos x="930" y="300"/>
                </a:cxn>
              </a:cxnLst>
              <a:rect l="0" t="0" r="r" b="b"/>
              <a:pathLst>
                <a:path w="1711" h="545">
                  <a:moveTo>
                    <a:pt x="944" y="326"/>
                  </a:moveTo>
                  <a:lnTo>
                    <a:pt x="921" y="314"/>
                  </a:lnTo>
                  <a:lnTo>
                    <a:pt x="897" y="301"/>
                  </a:lnTo>
                  <a:lnTo>
                    <a:pt x="873" y="290"/>
                  </a:lnTo>
                  <a:lnTo>
                    <a:pt x="847" y="278"/>
                  </a:lnTo>
                  <a:lnTo>
                    <a:pt x="823" y="267"/>
                  </a:lnTo>
                  <a:lnTo>
                    <a:pt x="798" y="256"/>
                  </a:lnTo>
                  <a:lnTo>
                    <a:pt x="771" y="246"/>
                  </a:lnTo>
                  <a:lnTo>
                    <a:pt x="746" y="237"/>
                  </a:lnTo>
                  <a:lnTo>
                    <a:pt x="720" y="227"/>
                  </a:lnTo>
                  <a:lnTo>
                    <a:pt x="694" y="219"/>
                  </a:lnTo>
                  <a:lnTo>
                    <a:pt x="668" y="211"/>
                  </a:lnTo>
                  <a:lnTo>
                    <a:pt x="641" y="204"/>
                  </a:lnTo>
                  <a:lnTo>
                    <a:pt x="615" y="197"/>
                  </a:lnTo>
                  <a:lnTo>
                    <a:pt x="589" y="192"/>
                  </a:lnTo>
                  <a:lnTo>
                    <a:pt x="563" y="186"/>
                  </a:lnTo>
                  <a:lnTo>
                    <a:pt x="536" y="181"/>
                  </a:lnTo>
                  <a:lnTo>
                    <a:pt x="511" y="178"/>
                  </a:lnTo>
                  <a:lnTo>
                    <a:pt x="486" y="174"/>
                  </a:lnTo>
                  <a:lnTo>
                    <a:pt x="460" y="171"/>
                  </a:lnTo>
                  <a:lnTo>
                    <a:pt x="435" y="170"/>
                  </a:lnTo>
                  <a:lnTo>
                    <a:pt x="411" y="169"/>
                  </a:lnTo>
                  <a:lnTo>
                    <a:pt x="386" y="167"/>
                  </a:lnTo>
                  <a:lnTo>
                    <a:pt x="363" y="167"/>
                  </a:lnTo>
                  <a:lnTo>
                    <a:pt x="340" y="169"/>
                  </a:lnTo>
                  <a:lnTo>
                    <a:pt x="317" y="171"/>
                  </a:lnTo>
                  <a:lnTo>
                    <a:pt x="295" y="173"/>
                  </a:lnTo>
                  <a:lnTo>
                    <a:pt x="273" y="177"/>
                  </a:lnTo>
                  <a:lnTo>
                    <a:pt x="252" y="181"/>
                  </a:lnTo>
                  <a:lnTo>
                    <a:pt x="231" y="186"/>
                  </a:lnTo>
                  <a:lnTo>
                    <a:pt x="213" y="192"/>
                  </a:lnTo>
                  <a:lnTo>
                    <a:pt x="193" y="199"/>
                  </a:lnTo>
                  <a:lnTo>
                    <a:pt x="176" y="207"/>
                  </a:lnTo>
                  <a:lnTo>
                    <a:pt x="151" y="220"/>
                  </a:lnTo>
                  <a:lnTo>
                    <a:pt x="129" y="235"/>
                  </a:lnTo>
                  <a:lnTo>
                    <a:pt x="108" y="253"/>
                  </a:lnTo>
                  <a:lnTo>
                    <a:pt x="91" y="272"/>
                  </a:lnTo>
                  <a:lnTo>
                    <a:pt x="75" y="294"/>
                  </a:lnTo>
                  <a:lnTo>
                    <a:pt x="62" y="318"/>
                  </a:lnTo>
                  <a:lnTo>
                    <a:pt x="53" y="345"/>
                  </a:lnTo>
                  <a:lnTo>
                    <a:pt x="46" y="374"/>
                  </a:lnTo>
                  <a:lnTo>
                    <a:pt x="46" y="392"/>
                  </a:lnTo>
                  <a:lnTo>
                    <a:pt x="53" y="409"/>
                  </a:lnTo>
                  <a:lnTo>
                    <a:pt x="64" y="427"/>
                  </a:lnTo>
                  <a:lnTo>
                    <a:pt x="82" y="444"/>
                  </a:lnTo>
                  <a:lnTo>
                    <a:pt x="105" y="459"/>
                  </a:lnTo>
                  <a:lnTo>
                    <a:pt x="132" y="474"/>
                  </a:lnTo>
                  <a:lnTo>
                    <a:pt x="165" y="487"/>
                  </a:lnTo>
                  <a:lnTo>
                    <a:pt x="201" y="497"/>
                  </a:lnTo>
                  <a:lnTo>
                    <a:pt x="242" y="505"/>
                  </a:lnTo>
                  <a:lnTo>
                    <a:pt x="287" y="512"/>
                  </a:lnTo>
                  <a:lnTo>
                    <a:pt x="334" y="514"/>
                  </a:lnTo>
                  <a:lnTo>
                    <a:pt x="384" y="515"/>
                  </a:lnTo>
                  <a:lnTo>
                    <a:pt x="439" y="512"/>
                  </a:lnTo>
                  <a:lnTo>
                    <a:pt x="494" y="506"/>
                  </a:lnTo>
                  <a:lnTo>
                    <a:pt x="553" y="496"/>
                  </a:lnTo>
                  <a:lnTo>
                    <a:pt x="612" y="481"/>
                  </a:lnTo>
                  <a:lnTo>
                    <a:pt x="644" y="472"/>
                  </a:lnTo>
                  <a:lnTo>
                    <a:pt x="674" y="461"/>
                  </a:lnTo>
                  <a:lnTo>
                    <a:pt x="705" y="450"/>
                  </a:lnTo>
                  <a:lnTo>
                    <a:pt x="736" y="437"/>
                  </a:lnTo>
                  <a:lnTo>
                    <a:pt x="768" y="423"/>
                  </a:lnTo>
                  <a:lnTo>
                    <a:pt x="799" y="408"/>
                  </a:lnTo>
                  <a:lnTo>
                    <a:pt x="831" y="392"/>
                  </a:lnTo>
                  <a:lnTo>
                    <a:pt x="864" y="376"/>
                  </a:lnTo>
                  <a:lnTo>
                    <a:pt x="896" y="359"/>
                  </a:lnTo>
                  <a:lnTo>
                    <a:pt x="928" y="340"/>
                  </a:lnTo>
                  <a:lnTo>
                    <a:pt x="961" y="322"/>
                  </a:lnTo>
                  <a:lnTo>
                    <a:pt x="995" y="303"/>
                  </a:lnTo>
                  <a:lnTo>
                    <a:pt x="1027" y="284"/>
                  </a:lnTo>
                  <a:lnTo>
                    <a:pt x="1062" y="264"/>
                  </a:lnTo>
                  <a:lnTo>
                    <a:pt x="1095" y="246"/>
                  </a:lnTo>
                  <a:lnTo>
                    <a:pt x="1128" y="226"/>
                  </a:lnTo>
                  <a:lnTo>
                    <a:pt x="1163" y="207"/>
                  </a:lnTo>
                  <a:lnTo>
                    <a:pt x="1198" y="188"/>
                  </a:lnTo>
                  <a:lnTo>
                    <a:pt x="1232" y="169"/>
                  </a:lnTo>
                  <a:lnTo>
                    <a:pt x="1267" y="150"/>
                  </a:lnTo>
                  <a:lnTo>
                    <a:pt x="1302" y="133"/>
                  </a:lnTo>
                  <a:lnTo>
                    <a:pt x="1338" y="116"/>
                  </a:lnTo>
                  <a:lnTo>
                    <a:pt x="1373" y="99"/>
                  </a:lnTo>
                  <a:lnTo>
                    <a:pt x="1408" y="83"/>
                  </a:lnTo>
                  <a:lnTo>
                    <a:pt x="1445" y="68"/>
                  </a:lnTo>
                  <a:lnTo>
                    <a:pt x="1481" y="56"/>
                  </a:lnTo>
                  <a:lnTo>
                    <a:pt x="1518" y="43"/>
                  </a:lnTo>
                  <a:lnTo>
                    <a:pt x="1555" y="31"/>
                  </a:lnTo>
                  <a:lnTo>
                    <a:pt x="1591" y="21"/>
                  </a:lnTo>
                  <a:lnTo>
                    <a:pt x="1628" y="13"/>
                  </a:lnTo>
                  <a:lnTo>
                    <a:pt x="1665" y="6"/>
                  </a:lnTo>
                  <a:lnTo>
                    <a:pt x="1703" y="0"/>
                  </a:lnTo>
                  <a:lnTo>
                    <a:pt x="1711" y="12"/>
                  </a:lnTo>
                  <a:lnTo>
                    <a:pt x="1700" y="13"/>
                  </a:lnTo>
                  <a:lnTo>
                    <a:pt x="1687" y="15"/>
                  </a:lnTo>
                  <a:lnTo>
                    <a:pt x="1675" y="16"/>
                  </a:lnTo>
                  <a:lnTo>
                    <a:pt x="1664" y="19"/>
                  </a:lnTo>
                  <a:lnTo>
                    <a:pt x="1651" y="21"/>
                  </a:lnTo>
                  <a:lnTo>
                    <a:pt x="1641" y="25"/>
                  </a:lnTo>
                  <a:lnTo>
                    <a:pt x="1629" y="27"/>
                  </a:lnTo>
                  <a:lnTo>
                    <a:pt x="1619" y="30"/>
                  </a:lnTo>
                  <a:lnTo>
                    <a:pt x="1584" y="43"/>
                  </a:lnTo>
                  <a:lnTo>
                    <a:pt x="1549" y="57"/>
                  </a:lnTo>
                  <a:lnTo>
                    <a:pt x="1513" y="72"/>
                  </a:lnTo>
                  <a:lnTo>
                    <a:pt x="1479" y="88"/>
                  </a:lnTo>
                  <a:lnTo>
                    <a:pt x="1443" y="105"/>
                  </a:lnTo>
                  <a:lnTo>
                    <a:pt x="1407" y="125"/>
                  </a:lnTo>
                  <a:lnTo>
                    <a:pt x="1371" y="144"/>
                  </a:lnTo>
                  <a:lnTo>
                    <a:pt x="1336" y="164"/>
                  </a:lnTo>
                  <a:lnTo>
                    <a:pt x="1300" y="185"/>
                  </a:lnTo>
                  <a:lnTo>
                    <a:pt x="1264" y="207"/>
                  </a:lnTo>
                  <a:lnTo>
                    <a:pt x="1227" y="229"/>
                  </a:lnTo>
                  <a:lnTo>
                    <a:pt x="1192" y="250"/>
                  </a:lnTo>
                  <a:lnTo>
                    <a:pt x="1155" y="272"/>
                  </a:lnTo>
                  <a:lnTo>
                    <a:pt x="1118" y="294"/>
                  </a:lnTo>
                  <a:lnTo>
                    <a:pt x="1080" y="316"/>
                  </a:lnTo>
                  <a:lnTo>
                    <a:pt x="1043" y="338"/>
                  </a:lnTo>
                  <a:lnTo>
                    <a:pt x="1005" y="360"/>
                  </a:lnTo>
                  <a:lnTo>
                    <a:pt x="967" y="381"/>
                  </a:lnTo>
                  <a:lnTo>
                    <a:pt x="929" y="401"/>
                  </a:lnTo>
                  <a:lnTo>
                    <a:pt x="890" y="420"/>
                  </a:lnTo>
                  <a:lnTo>
                    <a:pt x="851" y="438"/>
                  </a:lnTo>
                  <a:lnTo>
                    <a:pt x="812" y="457"/>
                  </a:lnTo>
                  <a:lnTo>
                    <a:pt x="771" y="473"/>
                  </a:lnTo>
                  <a:lnTo>
                    <a:pt x="731" y="488"/>
                  </a:lnTo>
                  <a:lnTo>
                    <a:pt x="691" y="500"/>
                  </a:lnTo>
                  <a:lnTo>
                    <a:pt x="649" y="513"/>
                  </a:lnTo>
                  <a:lnTo>
                    <a:pt x="608" y="524"/>
                  </a:lnTo>
                  <a:lnTo>
                    <a:pt x="565" y="532"/>
                  </a:lnTo>
                  <a:lnTo>
                    <a:pt x="523" y="539"/>
                  </a:lnTo>
                  <a:lnTo>
                    <a:pt x="480" y="543"/>
                  </a:lnTo>
                  <a:lnTo>
                    <a:pt x="436" y="545"/>
                  </a:lnTo>
                  <a:lnTo>
                    <a:pt x="393" y="545"/>
                  </a:lnTo>
                  <a:lnTo>
                    <a:pt x="358" y="544"/>
                  </a:lnTo>
                  <a:lnTo>
                    <a:pt x="323" y="541"/>
                  </a:lnTo>
                  <a:lnTo>
                    <a:pt x="290" y="536"/>
                  </a:lnTo>
                  <a:lnTo>
                    <a:pt x="257" y="532"/>
                  </a:lnTo>
                  <a:lnTo>
                    <a:pt x="223" y="525"/>
                  </a:lnTo>
                  <a:lnTo>
                    <a:pt x="192" y="517"/>
                  </a:lnTo>
                  <a:lnTo>
                    <a:pt x="162" y="507"/>
                  </a:lnTo>
                  <a:lnTo>
                    <a:pt x="133" y="497"/>
                  </a:lnTo>
                  <a:lnTo>
                    <a:pt x="107" y="484"/>
                  </a:lnTo>
                  <a:lnTo>
                    <a:pt x="83" y="472"/>
                  </a:lnTo>
                  <a:lnTo>
                    <a:pt x="61" y="457"/>
                  </a:lnTo>
                  <a:lnTo>
                    <a:pt x="41" y="442"/>
                  </a:lnTo>
                  <a:lnTo>
                    <a:pt x="25" y="424"/>
                  </a:lnTo>
                  <a:lnTo>
                    <a:pt x="14" y="406"/>
                  </a:lnTo>
                  <a:lnTo>
                    <a:pt x="4" y="386"/>
                  </a:lnTo>
                  <a:lnTo>
                    <a:pt x="0" y="366"/>
                  </a:lnTo>
                  <a:lnTo>
                    <a:pt x="0" y="344"/>
                  </a:lnTo>
                  <a:lnTo>
                    <a:pt x="3" y="322"/>
                  </a:lnTo>
                  <a:lnTo>
                    <a:pt x="11" y="299"/>
                  </a:lnTo>
                  <a:lnTo>
                    <a:pt x="23" y="277"/>
                  </a:lnTo>
                  <a:lnTo>
                    <a:pt x="40" y="256"/>
                  </a:lnTo>
                  <a:lnTo>
                    <a:pt x="61" y="235"/>
                  </a:lnTo>
                  <a:lnTo>
                    <a:pt x="86" y="216"/>
                  </a:lnTo>
                  <a:lnTo>
                    <a:pt x="116" y="199"/>
                  </a:lnTo>
                  <a:lnTo>
                    <a:pt x="150" y="182"/>
                  </a:lnTo>
                  <a:lnTo>
                    <a:pt x="189" y="169"/>
                  </a:lnTo>
                  <a:lnTo>
                    <a:pt x="232" y="158"/>
                  </a:lnTo>
                  <a:lnTo>
                    <a:pt x="280" y="150"/>
                  </a:lnTo>
                  <a:lnTo>
                    <a:pt x="333" y="146"/>
                  </a:lnTo>
                  <a:lnTo>
                    <a:pt x="390" y="146"/>
                  </a:lnTo>
                  <a:lnTo>
                    <a:pt x="452" y="148"/>
                  </a:lnTo>
                  <a:lnTo>
                    <a:pt x="519" y="156"/>
                  </a:lnTo>
                  <a:lnTo>
                    <a:pt x="548" y="161"/>
                  </a:lnTo>
                  <a:lnTo>
                    <a:pt x="576" y="166"/>
                  </a:lnTo>
                  <a:lnTo>
                    <a:pt x="604" y="173"/>
                  </a:lnTo>
                  <a:lnTo>
                    <a:pt x="632" y="180"/>
                  </a:lnTo>
                  <a:lnTo>
                    <a:pt x="660" y="188"/>
                  </a:lnTo>
                  <a:lnTo>
                    <a:pt x="687" y="196"/>
                  </a:lnTo>
                  <a:lnTo>
                    <a:pt x="715" y="205"/>
                  </a:lnTo>
                  <a:lnTo>
                    <a:pt x="743" y="216"/>
                  </a:lnTo>
                  <a:lnTo>
                    <a:pt x="769" y="226"/>
                  </a:lnTo>
                  <a:lnTo>
                    <a:pt x="797" y="238"/>
                  </a:lnTo>
                  <a:lnTo>
                    <a:pt x="823" y="249"/>
                  </a:lnTo>
                  <a:lnTo>
                    <a:pt x="850" y="261"/>
                  </a:lnTo>
                  <a:lnTo>
                    <a:pt x="877" y="273"/>
                  </a:lnTo>
                  <a:lnTo>
                    <a:pt x="904" y="287"/>
                  </a:lnTo>
                  <a:lnTo>
                    <a:pt x="930" y="300"/>
                  </a:lnTo>
                  <a:lnTo>
                    <a:pt x="957" y="314"/>
                  </a:lnTo>
                  <a:lnTo>
                    <a:pt x="944" y="326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2826" y="3453"/>
              <a:ext cx="432" cy="446"/>
            </a:xfrm>
            <a:custGeom>
              <a:avLst/>
              <a:gdLst/>
              <a:ahLst/>
              <a:cxnLst>
                <a:cxn ang="0">
                  <a:pos x="604" y="791"/>
                </a:cxn>
                <a:cxn ang="0">
                  <a:pos x="654" y="785"/>
                </a:cxn>
                <a:cxn ang="0">
                  <a:pos x="699" y="780"/>
                </a:cxn>
                <a:cxn ang="0">
                  <a:pos x="741" y="779"/>
                </a:cxn>
                <a:cxn ang="0">
                  <a:pos x="776" y="782"/>
                </a:cxn>
                <a:cxn ang="0">
                  <a:pos x="806" y="790"/>
                </a:cxn>
                <a:cxn ang="0">
                  <a:pos x="833" y="805"/>
                </a:cxn>
                <a:cxn ang="0">
                  <a:pos x="852" y="828"/>
                </a:cxn>
                <a:cxn ang="0">
                  <a:pos x="864" y="855"/>
                </a:cxn>
                <a:cxn ang="0">
                  <a:pos x="855" y="875"/>
                </a:cxn>
                <a:cxn ang="0">
                  <a:pos x="827" y="889"/>
                </a:cxn>
                <a:cxn ang="0">
                  <a:pos x="784" y="893"/>
                </a:cxn>
                <a:cxn ang="0">
                  <a:pos x="729" y="890"/>
                </a:cxn>
                <a:cxn ang="0">
                  <a:pos x="665" y="876"/>
                </a:cxn>
                <a:cxn ang="0">
                  <a:pos x="592" y="851"/>
                </a:cxn>
                <a:cxn ang="0">
                  <a:pos x="517" y="812"/>
                </a:cxn>
                <a:cxn ang="0">
                  <a:pos x="440" y="759"/>
                </a:cxn>
                <a:cxn ang="0">
                  <a:pos x="365" y="686"/>
                </a:cxn>
                <a:cxn ang="0">
                  <a:pos x="293" y="596"/>
                </a:cxn>
                <a:cxn ang="0">
                  <a:pos x="225" y="496"/>
                </a:cxn>
                <a:cxn ang="0">
                  <a:pos x="161" y="389"/>
                </a:cxn>
                <a:cxn ang="0">
                  <a:pos x="104" y="279"/>
                </a:cxn>
                <a:cxn ang="0">
                  <a:pos x="55" y="173"/>
                </a:cxn>
                <a:cxn ang="0">
                  <a:pos x="16" y="74"/>
                </a:cxn>
                <a:cxn ang="0">
                  <a:pos x="17" y="0"/>
                </a:cxn>
                <a:cxn ang="0">
                  <a:pos x="58" y="127"/>
                </a:cxn>
                <a:cxn ang="0">
                  <a:pos x="110" y="249"/>
                </a:cxn>
                <a:cxn ang="0">
                  <a:pos x="169" y="362"/>
                </a:cxn>
                <a:cxn ang="0">
                  <a:pos x="235" y="467"/>
                </a:cxn>
                <a:cxn ang="0">
                  <a:pos x="302" y="560"/>
                </a:cxn>
                <a:cxn ang="0">
                  <a:pos x="369" y="642"/>
                </a:cxn>
                <a:cxn ang="0">
                  <a:pos x="433" y="709"/>
                </a:cxn>
                <a:cxn ang="0">
                  <a:pos x="490" y="761"/>
                </a:cxn>
                <a:cxn ang="0">
                  <a:pos x="548" y="802"/>
                </a:cxn>
                <a:cxn ang="0">
                  <a:pos x="607" y="832"/>
                </a:cxn>
                <a:cxn ang="0">
                  <a:pos x="665" y="852"/>
                </a:cxn>
                <a:cxn ang="0">
                  <a:pos x="716" y="862"/>
                </a:cxn>
                <a:cxn ang="0">
                  <a:pos x="761" y="865"/>
                </a:cxn>
                <a:cxn ang="0">
                  <a:pos x="797" y="861"/>
                </a:cxn>
                <a:cxn ang="0">
                  <a:pos x="819" y="853"/>
                </a:cxn>
                <a:cxn ang="0">
                  <a:pos x="826" y="840"/>
                </a:cxn>
                <a:cxn ang="0">
                  <a:pos x="819" y="830"/>
                </a:cxn>
                <a:cxn ang="0">
                  <a:pos x="803" y="821"/>
                </a:cxn>
                <a:cxn ang="0">
                  <a:pos x="777" y="814"/>
                </a:cxn>
                <a:cxn ang="0">
                  <a:pos x="746" y="808"/>
                </a:cxn>
                <a:cxn ang="0">
                  <a:pos x="710" y="805"/>
                </a:cxn>
                <a:cxn ang="0">
                  <a:pos x="670" y="802"/>
                </a:cxn>
                <a:cxn ang="0">
                  <a:pos x="628" y="802"/>
                </a:cxn>
                <a:cxn ang="0">
                  <a:pos x="585" y="806"/>
                </a:cxn>
              </a:cxnLst>
              <a:rect l="0" t="0" r="r" b="b"/>
              <a:pathLst>
                <a:path w="864" h="893">
                  <a:moveTo>
                    <a:pt x="577" y="794"/>
                  </a:moveTo>
                  <a:lnTo>
                    <a:pt x="604" y="791"/>
                  </a:lnTo>
                  <a:lnTo>
                    <a:pt x="630" y="787"/>
                  </a:lnTo>
                  <a:lnTo>
                    <a:pt x="654" y="785"/>
                  </a:lnTo>
                  <a:lnTo>
                    <a:pt x="677" y="782"/>
                  </a:lnTo>
                  <a:lnTo>
                    <a:pt x="699" y="780"/>
                  </a:lnTo>
                  <a:lnTo>
                    <a:pt x="721" y="779"/>
                  </a:lnTo>
                  <a:lnTo>
                    <a:pt x="741" y="779"/>
                  </a:lnTo>
                  <a:lnTo>
                    <a:pt x="759" y="779"/>
                  </a:lnTo>
                  <a:lnTo>
                    <a:pt x="776" y="782"/>
                  </a:lnTo>
                  <a:lnTo>
                    <a:pt x="792" y="785"/>
                  </a:lnTo>
                  <a:lnTo>
                    <a:pt x="806" y="790"/>
                  </a:lnTo>
                  <a:lnTo>
                    <a:pt x="820" y="797"/>
                  </a:lnTo>
                  <a:lnTo>
                    <a:pt x="833" y="805"/>
                  </a:lnTo>
                  <a:lnTo>
                    <a:pt x="843" y="815"/>
                  </a:lnTo>
                  <a:lnTo>
                    <a:pt x="852" y="828"/>
                  </a:lnTo>
                  <a:lnTo>
                    <a:pt x="860" y="843"/>
                  </a:lnTo>
                  <a:lnTo>
                    <a:pt x="864" y="855"/>
                  </a:lnTo>
                  <a:lnTo>
                    <a:pt x="862" y="866"/>
                  </a:lnTo>
                  <a:lnTo>
                    <a:pt x="855" y="875"/>
                  </a:lnTo>
                  <a:lnTo>
                    <a:pt x="843" y="883"/>
                  </a:lnTo>
                  <a:lnTo>
                    <a:pt x="827" y="889"/>
                  </a:lnTo>
                  <a:lnTo>
                    <a:pt x="807" y="892"/>
                  </a:lnTo>
                  <a:lnTo>
                    <a:pt x="784" y="893"/>
                  </a:lnTo>
                  <a:lnTo>
                    <a:pt x="758" y="893"/>
                  </a:lnTo>
                  <a:lnTo>
                    <a:pt x="729" y="890"/>
                  </a:lnTo>
                  <a:lnTo>
                    <a:pt x="698" y="884"/>
                  </a:lnTo>
                  <a:lnTo>
                    <a:pt x="665" y="876"/>
                  </a:lnTo>
                  <a:lnTo>
                    <a:pt x="629" y="865"/>
                  </a:lnTo>
                  <a:lnTo>
                    <a:pt x="592" y="851"/>
                  </a:lnTo>
                  <a:lnTo>
                    <a:pt x="555" y="833"/>
                  </a:lnTo>
                  <a:lnTo>
                    <a:pt x="517" y="812"/>
                  </a:lnTo>
                  <a:lnTo>
                    <a:pt x="478" y="787"/>
                  </a:lnTo>
                  <a:lnTo>
                    <a:pt x="440" y="759"/>
                  </a:lnTo>
                  <a:lnTo>
                    <a:pt x="403" y="724"/>
                  </a:lnTo>
                  <a:lnTo>
                    <a:pt x="365" y="686"/>
                  </a:lnTo>
                  <a:lnTo>
                    <a:pt x="329" y="643"/>
                  </a:lnTo>
                  <a:lnTo>
                    <a:pt x="293" y="596"/>
                  </a:lnTo>
                  <a:lnTo>
                    <a:pt x="258" y="548"/>
                  </a:lnTo>
                  <a:lnTo>
                    <a:pt x="225" y="496"/>
                  </a:lnTo>
                  <a:lnTo>
                    <a:pt x="192" y="443"/>
                  </a:lnTo>
                  <a:lnTo>
                    <a:pt x="161" y="389"/>
                  </a:lnTo>
                  <a:lnTo>
                    <a:pt x="131" y="333"/>
                  </a:lnTo>
                  <a:lnTo>
                    <a:pt x="104" y="279"/>
                  </a:lnTo>
                  <a:lnTo>
                    <a:pt x="78" y="225"/>
                  </a:lnTo>
                  <a:lnTo>
                    <a:pt x="55" y="173"/>
                  </a:lnTo>
                  <a:lnTo>
                    <a:pt x="35" y="122"/>
                  </a:lnTo>
                  <a:lnTo>
                    <a:pt x="16" y="74"/>
                  </a:lnTo>
                  <a:lnTo>
                    <a:pt x="0" y="29"/>
                  </a:lnTo>
                  <a:lnTo>
                    <a:pt x="17" y="0"/>
                  </a:lnTo>
                  <a:lnTo>
                    <a:pt x="36" y="65"/>
                  </a:lnTo>
                  <a:lnTo>
                    <a:pt x="58" y="127"/>
                  </a:lnTo>
                  <a:lnTo>
                    <a:pt x="82" y="189"/>
                  </a:lnTo>
                  <a:lnTo>
                    <a:pt x="110" y="249"/>
                  </a:lnTo>
                  <a:lnTo>
                    <a:pt x="138" y="307"/>
                  </a:lnTo>
                  <a:lnTo>
                    <a:pt x="169" y="362"/>
                  </a:lnTo>
                  <a:lnTo>
                    <a:pt x="202" y="416"/>
                  </a:lnTo>
                  <a:lnTo>
                    <a:pt x="235" y="467"/>
                  </a:lnTo>
                  <a:lnTo>
                    <a:pt x="268" y="515"/>
                  </a:lnTo>
                  <a:lnTo>
                    <a:pt x="302" y="560"/>
                  </a:lnTo>
                  <a:lnTo>
                    <a:pt x="336" y="603"/>
                  </a:lnTo>
                  <a:lnTo>
                    <a:pt x="369" y="642"/>
                  </a:lnTo>
                  <a:lnTo>
                    <a:pt x="402" y="678"/>
                  </a:lnTo>
                  <a:lnTo>
                    <a:pt x="433" y="709"/>
                  </a:lnTo>
                  <a:lnTo>
                    <a:pt x="462" y="737"/>
                  </a:lnTo>
                  <a:lnTo>
                    <a:pt x="490" y="761"/>
                  </a:lnTo>
                  <a:lnTo>
                    <a:pt x="518" y="783"/>
                  </a:lnTo>
                  <a:lnTo>
                    <a:pt x="548" y="802"/>
                  </a:lnTo>
                  <a:lnTo>
                    <a:pt x="578" y="819"/>
                  </a:lnTo>
                  <a:lnTo>
                    <a:pt x="607" y="832"/>
                  </a:lnTo>
                  <a:lnTo>
                    <a:pt x="636" y="844"/>
                  </a:lnTo>
                  <a:lnTo>
                    <a:pt x="665" y="852"/>
                  </a:lnTo>
                  <a:lnTo>
                    <a:pt x="691" y="858"/>
                  </a:lnTo>
                  <a:lnTo>
                    <a:pt x="716" y="862"/>
                  </a:lnTo>
                  <a:lnTo>
                    <a:pt x="741" y="865"/>
                  </a:lnTo>
                  <a:lnTo>
                    <a:pt x="761" y="865"/>
                  </a:lnTo>
                  <a:lnTo>
                    <a:pt x="781" y="865"/>
                  </a:lnTo>
                  <a:lnTo>
                    <a:pt x="797" y="861"/>
                  </a:lnTo>
                  <a:lnTo>
                    <a:pt x="810" y="858"/>
                  </a:lnTo>
                  <a:lnTo>
                    <a:pt x="819" y="853"/>
                  </a:lnTo>
                  <a:lnTo>
                    <a:pt x="825" y="847"/>
                  </a:lnTo>
                  <a:lnTo>
                    <a:pt x="826" y="840"/>
                  </a:lnTo>
                  <a:lnTo>
                    <a:pt x="824" y="835"/>
                  </a:lnTo>
                  <a:lnTo>
                    <a:pt x="819" y="830"/>
                  </a:lnTo>
                  <a:lnTo>
                    <a:pt x="812" y="825"/>
                  </a:lnTo>
                  <a:lnTo>
                    <a:pt x="803" y="821"/>
                  </a:lnTo>
                  <a:lnTo>
                    <a:pt x="791" y="817"/>
                  </a:lnTo>
                  <a:lnTo>
                    <a:pt x="777" y="814"/>
                  </a:lnTo>
                  <a:lnTo>
                    <a:pt x="762" y="810"/>
                  </a:lnTo>
                  <a:lnTo>
                    <a:pt x="746" y="808"/>
                  </a:lnTo>
                  <a:lnTo>
                    <a:pt x="729" y="806"/>
                  </a:lnTo>
                  <a:lnTo>
                    <a:pt x="710" y="805"/>
                  </a:lnTo>
                  <a:lnTo>
                    <a:pt x="690" y="802"/>
                  </a:lnTo>
                  <a:lnTo>
                    <a:pt x="670" y="802"/>
                  </a:lnTo>
                  <a:lnTo>
                    <a:pt x="648" y="802"/>
                  </a:lnTo>
                  <a:lnTo>
                    <a:pt x="628" y="802"/>
                  </a:lnTo>
                  <a:lnTo>
                    <a:pt x="606" y="804"/>
                  </a:lnTo>
                  <a:lnTo>
                    <a:pt x="585" y="806"/>
                  </a:lnTo>
                  <a:lnTo>
                    <a:pt x="577" y="794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2545" y="3323"/>
              <a:ext cx="330" cy="544"/>
            </a:xfrm>
            <a:custGeom>
              <a:avLst/>
              <a:gdLst/>
              <a:ahLst/>
              <a:cxnLst>
                <a:cxn ang="0">
                  <a:pos x="548" y="244"/>
                </a:cxn>
                <a:cxn ang="0">
                  <a:pos x="532" y="172"/>
                </a:cxn>
                <a:cxn ang="0">
                  <a:pos x="531" y="108"/>
                </a:cxn>
                <a:cxn ang="0">
                  <a:pos x="541" y="53"/>
                </a:cxn>
                <a:cxn ang="0">
                  <a:pos x="559" y="18"/>
                </a:cxn>
                <a:cxn ang="0">
                  <a:pos x="579" y="2"/>
                </a:cxn>
                <a:cxn ang="0">
                  <a:pos x="600" y="2"/>
                </a:cxn>
                <a:cxn ang="0">
                  <a:pos x="623" y="16"/>
                </a:cxn>
                <a:cxn ang="0">
                  <a:pos x="645" y="44"/>
                </a:cxn>
                <a:cxn ang="0">
                  <a:pos x="659" y="85"/>
                </a:cxn>
                <a:cxn ang="0">
                  <a:pos x="655" y="174"/>
                </a:cxn>
                <a:cxn ang="0">
                  <a:pos x="624" y="308"/>
                </a:cxn>
                <a:cxn ang="0">
                  <a:pos x="570" y="446"/>
                </a:cxn>
                <a:cxn ang="0">
                  <a:pos x="499" y="583"/>
                </a:cxn>
                <a:cxn ang="0">
                  <a:pos x="417" y="714"/>
                </a:cxn>
                <a:cxn ang="0">
                  <a:pos x="329" y="832"/>
                </a:cxn>
                <a:cxn ang="0">
                  <a:pos x="242" y="932"/>
                </a:cxn>
                <a:cxn ang="0">
                  <a:pos x="161" y="1008"/>
                </a:cxn>
                <a:cxn ang="0">
                  <a:pos x="112" y="1043"/>
                </a:cxn>
                <a:cxn ang="0">
                  <a:pos x="88" y="1058"/>
                </a:cxn>
                <a:cxn ang="0">
                  <a:pos x="62" y="1071"/>
                </a:cxn>
                <a:cxn ang="0">
                  <a:pos x="37" y="1082"/>
                </a:cxn>
                <a:cxn ang="0">
                  <a:pos x="0" y="1073"/>
                </a:cxn>
                <a:cxn ang="0">
                  <a:pos x="58" y="1042"/>
                </a:cxn>
                <a:cxn ang="0">
                  <a:pos x="110" y="1003"/>
                </a:cxn>
                <a:cxn ang="0">
                  <a:pos x="158" y="955"/>
                </a:cxn>
                <a:cxn ang="0">
                  <a:pos x="204" y="903"/>
                </a:cxn>
                <a:cxn ang="0">
                  <a:pos x="249" y="847"/>
                </a:cxn>
                <a:cxn ang="0">
                  <a:pos x="291" y="788"/>
                </a:cxn>
                <a:cxn ang="0">
                  <a:pos x="334" y="728"/>
                </a:cxn>
                <a:cxn ang="0">
                  <a:pos x="377" y="670"/>
                </a:cxn>
                <a:cxn ang="0">
                  <a:pos x="433" y="588"/>
                </a:cxn>
                <a:cxn ang="0">
                  <a:pos x="481" y="506"/>
                </a:cxn>
                <a:cxn ang="0">
                  <a:pos x="524" y="425"/>
                </a:cxn>
                <a:cxn ang="0">
                  <a:pos x="559" y="349"/>
                </a:cxn>
                <a:cxn ang="0">
                  <a:pos x="587" y="280"/>
                </a:cxn>
                <a:cxn ang="0">
                  <a:pos x="608" y="218"/>
                </a:cxn>
                <a:cxn ang="0">
                  <a:pos x="624" y="166"/>
                </a:cxn>
                <a:cxn ang="0">
                  <a:pos x="634" y="126"/>
                </a:cxn>
                <a:cxn ang="0">
                  <a:pos x="624" y="68"/>
                </a:cxn>
                <a:cxn ang="0">
                  <a:pos x="591" y="40"/>
                </a:cxn>
                <a:cxn ang="0">
                  <a:pos x="559" y="62"/>
                </a:cxn>
                <a:cxn ang="0">
                  <a:pos x="555" y="151"/>
                </a:cxn>
                <a:cxn ang="0">
                  <a:pos x="566" y="205"/>
                </a:cxn>
                <a:cxn ang="0">
                  <a:pos x="579" y="259"/>
                </a:cxn>
              </a:cxnLst>
              <a:rect l="0" t="0" r="r" b="b"/>
              <a:pathLst>
                <a:path w="660" h="1088">
                  <a:moveTo>
                    <a:pt x="562" y="288"/>
                  </a:moveTo>
                  <a:lnTo>
                    <a:pt x="548" y="244"/>
                  </a:lnTo>
                  <a:lnTo>
                    <a:pt x="539" y="205"/>
                  </a:lnTo>
                  <a:lnTo>
                    <a:pt x="532" y="172"/>
                  </a:lnTo>
                  <a:lnTo>
                    <a:pt x="530" y="145"/>
                  </a:lnTo>
                  <a:lnTo>
                    <a:pt x="531" y="108"/>
                  </a:lnTo>
                  <a:lnTo>
                    <a:pt x="534" y="77"/>
                  </a:lnTo>
                  <a:lnTo>
                    <a:pt x="541" y="53"/>
                  </a:lnTo>
                  <a:lnTo>
                    <a:pt x="549" y="32"/>
                  </a:lnTo>
                  <a:lnTo>
                    <a:pt x="559" y="18"/>
                  </a:lnTo>
                  <a:lnTo>
                    <a:pt x="569" y="8"/>
                  </a:lnTo>
                  <a:lnTo>
                    <a:pt x="579" y="2"/>
                  </a:lnTo>
                  <a:lnTo>
                    <a:pt x="590" y="0"/>
                  </a:lnTo>
                  <a:lnTo>
                    <a:pt x="600" y="2"/>
                  </a:lnTo>
                  <a:lnTo>
                    <a:pt x="612" y="7"/>
                  </a:lnTo>
                  <a:lnTo>
                    <a:pt x="623" y="16"/>
                  </a:lnTo>
                  <a:lnTo>
                    <a:pt x="635" y="28"/>
                  </a:lnTo>
                  <a:lnTo>
                    <a:pt x="645" y="44"/>
                  </a:lnTo>
                  <a:lnTo>
                    <a:pt x="653" y="62"/>
                  </a:lnTo>
                  <a:lnTo>
                    <a:pt x="659" y="85"/>
                  </a:lnTo>
                  <a:lnTo>
                    <a:pt x="660" y="111"/>
                  </a:lnTo>
                  <a:lnTo>
                    <a:pt x="655" y="174"/>
                  </a:lnTo>
                  <a:lnTo>
                    <a:pt x="643" y="240"/>
                  </a:lnTo>
                  <a:lnTo>
                    <a:pt x="624" y="308"/>
                  </a:lnTo>
                  <a:lnTo>
                    <a:pt x="600" y="377"/>
                  </a:lnTo>
                  <a:lnTo>
                    <a:pt x="570" y="446"/>
                  </a:lnTo>
                  <a:lnTo>
                    <a:pt x="537" y="515"/>
                  </a:lnTo>
                  <a:lnTo>
                    <a:pt x="499" y="583"/>
                  </a:lnTo>
                  <a:lnTo>
                    <a:pt x="460" y="650"/>
                  </a:lnTo>
                  <a:lnTo>
                    <a:pt x="417" y="714"/>
                  </a:lnTo>
                  <a:lnTo>
                    <a:pt x="373" y="776"/>
                  </a:lnTo>
                  <a:lnTo>
                    <a:pt x="329" y="832"/>
                  </a:lnTo>
                  <a:lnTo>
                    <a:pt x="285" y="885"/>
                  </a:lnTo>
                  <a:lnTo>
                    <a:pt x="242" y="932"/>
                  </a:lnTo>
                  <a:lnTo>
                    <a:pt x="201" y="974"/>
                  </a:lnTo>
                  <a:lnTo>
                    <a:pt x="161" y="1008"/>
                  </a:lnTo>
                  <a:lnTo>
                    <a:pt x="124" y="1035"/>
                  </a:lnTo>
                  <a:lnTo>
                    <a:pt x="112" y="1043"/>
                  </a:lnTo>
                  <a:lnTo>
                    <a:pt x="100" y="1051"/>
                  </a:lnTo>
                  <a:lnTo>
                    <a:pt x="88" y="1058"/>
                  </a:lnTo>
                  <a:lnTo>
                    <a:pt x="75" y="1065"/>
                  </a:lnTo>
                  <a:lnTo>
                    <a:pt x="62" y="1071"/>
                  </a:lnTo>
                  <a:lnTo>
                    <a:pt x="50" y="1076"/>
                  </a:lnTo>
                  <a:lnTo>
                    <a:pt x="37" y="1082"/>
                  </a:lnTo>
                  <a:lnTo>
                    <a:pt x="24" y="1088"/>
                  </a:lnTo>
                  <a:lnTo>
                    <a:pt x="0" y="1073"/>
                  </a:lnTo>
                  <a:lnTo>
                    <a:pt x="29" y="1059"/>
                  </a:lnTo>
                  <a:lnTo>
                    <a:pt x="58" y="1042"/>
                  </a:lnTo>
                  <a:lnTo>
                    <a:pt x="84" y="1023"/>
                  </a:lnTo>
                  <a:lnTo>
                    <a:pt x="110" y="1003"/>
                  </a:lnTo>
                  <a:lnTo>
                    <a:pt x="135" y="980"/>
                  </a:lnTo>
                  <a:lnTo>
                    <a:pt x="158" y="955"/>
                  </a:lnTo>
                  <a:lnTo>
                    <a:pt x="182" y="930"/>
                  </a:lnTo>
                  <a:lnTo>
                    <a:pt x="204" y="903"/>
                  </a:lnTo>
                  <a:lnTo>
                    <a:pt x="227" y="876"/>
                  </a:lnTo>
                  <a:lnTo>
                    <a:pt x="249" y="847"/>
                  </a:lnTo>
                  <a:lnTo>
                    <a:pt x="270" y="818"/>
                  </a:lnTo>
                  <a:lnTo>
                    <a:pt x="291" y="788"/>
                  </a:lnTo>
                  <a:lnTo>
                    <a:pt x="312" y="758"/>
                  </a:lnTo>
                  <a:lnTo>
                    <a:pt x="334" y="728"/>
                  </a:lnTo>
                  <a:lnTo>
                    <a:pt x="355" y="699"/>
                  </a:lnTo>
                  <a:lnTo>
                    <a:pt x="377" y="670"/>
                  </a:lnTo>
                  <a:lnTo>
                    <a:pt x="405" y="629"/>
                  </a:lnTo>
                  <a:lnTo>
                    <a:pt x="433" y="588"/>
                  </a:lnTo>
                  <a:lnTo>
                    <a:pt x="458" y="546"/>
                  </a:lnTo>
                  <a:lnTo>
                    <a:pt x="481" y="506"/>
                  </a:lnTo>
                  <a:lnTo>
                    <a:pt x="503" y="466"/>
                  </a:lnTo>
                  <a:lnTo>
                    <a:pt x="524" y="425"/>
                  </a:lnTo>
                  <a:lnTo>
                    <a:pt x="543" y="387"/>
                  </a:lnTo>
                  <a:lnTo>
                    <a:pt x="559" y="349"/>
                  </a:lnTo>
                  <a:lnTo>
                    <a:pt x="574" y="313"/>
                  </a:lnTo>
                  <a:lnTo>
                    <a:pt x="587" y="280"/>
                  </a:lnTo>
                  <a:lnTo>
                    <a:pt x="599" y="248"/>
                  </a:lnTo>
                  <a:lnTo>
                    <a:pt x="608" y="218"/>
                  </a:lnTo>
                  <a:lnTo>
                    <a:pt x="617" y="190"/>
                  </a:lnTo>
                  <a:lnTo>
                    <a:pt x="624" y="166"/>
                  </a:lnTo>
                  <a:lnTo>
                    <a:pt x="630" y="144"/>
                  </a:lnTo>
                  <a:lnTo>
                    <a:pt x="634" y="126"/>
                  </a:lnTo>
                  <a:lnTo>
                    <a:pt x="634" y="94"/>
                  </a:lnTo>
                  <a:lnTo>
                    <a:pt x="624" y="68"/>
                  </a:lnTo>
                  <a:lnTo>
                    <a:pt x="609" y="49"/>
                  </a:lnTo>
                  <a:lnTo>
                    <a:pt x="591" y="40"/>
                  </a:lnTo>
                  <a:lnTo>
                    <a:pt x="572" y="44"/>
                  </a:lnTo>
                  <a:lnTo>
                    <a:pt x="559" y="62"/>
                  </a:lnTo>
                  <a:lnTo>
                    <a:pt x="552" y="97"/>
                  </a:lnTo>
                  <a:lnTo>
                    <a:pt x="555" y="151"/>
                  </a:lnTo>
                  <a:lnTo>
                    <a:pt x="561" y="177"/>
                  </a:lnTo>
                  <a:lnTo>
                    <a:pt x="566" y="205"/>
                  </a:lnTo>
                  <a:lnTo>
                    <a:pt x="572" y="233"/>
                  </a:lnTo>
                  <a:lnTo>
                    <a:pt x="579" y="259"/>
                  </a:lnTo>
                  <a:lnTo>
                    <a:pt x="562" y="288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2401" y="3832"/>
              <a:ext cx="538" cy="209"/>
            </a:xfrm>
            <a:custGeom>
              <a:avLst/>
              <a:gdLst/>
              <a:ahLst/>
              <a:cxnLst>
                <a:cxn ang="0">
                  <a:pos x="282" y="80"/>
                </a:cxn>
                <a:cxn ang="0">
                  <a:pos x="224" y="98"/>
                </a:cxn>
                <a:cxn ang="0">
                  <a:pos x="168" y="108"/>
                </a:cxn>
                <a:cxn ang="0">
                  <a:pos x="118" y="113"/>
                </a:cxn>
                <a:cxn ang="0">
                  <a:pos x="74" y="112"/>
                </a:cxn>
                <a:cxn ang="0">
                  <a:pos x="38" y="106"/>
                </a:cxn>
                <a:cxn ang="0">
                  <a:pos x="14" y="95"/>
                </a:cxn>
                <a:cxn ang="0">
                  <a:pos x="1" y="83"/>
                </a:cxn>
                <a:cxn ang="0">
                  <a:pos x="3" y="61"/>
                </a:cxn>
                <a:cxn ang="0">
                  <a:pos x="12" y="37"/>
                </a:cxn>
                <a:cxn ang="0">
                  <a:pos x="30" y="18"/>
                </a:cxn>
                <a:cxn ang="0">
                  <a:pos x="60" y="5"/>
                </a:cxn>
                <a:cxn ang="0">
                  <a:pos x="103" y="0"/>
                </a:cxn>
                <a:cxn ang="0">
                  <a:pos x="161" y="2"/>
                </a:cxn>
                <a:cxn ang="0">
                  <a:pos x="239" y="12"/>
                </a:cxn>
                <a:cxn ang="0">
                  <a:pos x="335" y="33"/>
                </a:cxn>
                <a:cxn ang="0">
                  <a:pos x="432" y="59"/>
                </a:cxn>
                <a:cxn ang="0">
                  <a:pos x="512" y="88"/>
                </a:cxn>
                <a:cxn ang="0">
                  <a:pos x="592" y="127"/>
                </a:cxn>
                <a:cxn ang="0">
                  <a:pos x="674" y="171"/>
                </a:cxn>
                <a:cxn ang="0">
                  <a:pos x="758" y="220"/>
                </a:cxn>
                <a:cxn ang="0">
                  <a:pos x="844" y="272"/>
                </a:cxn>
                <a:cxn ang="0">
                  <a:pos x="934" y="325"/>
                </a:cxn>
                <a:cxn ang="0">
                  <a:pos x="1029" y="377"/>
                </a:cxn>
                <a:cxn ang="0">
                  <a:pos x="1060" y="417"/>
                </a:cxn>
                <a:cxn ang="0">
                  <a:pos x="993" y="384"/>
                </a:cxn>
                <a:cxn ang="0">
                  <a:pos x="927" y="350"/>
                </a:cxn>
                <a:cxn ang="0">
                  <a:pos x="862" y="314"/>
                </a:cxn>
                <a:cxn ang="0">
                  <a:pos x="798" y="280"/>
                </a:cxn>
                <a:cxn ang="0">
                  <a:pos x="736" y="246"/>
                </a:cxn>
                <a:cxn ang="0">
                  <a:pos x="677" y="213"/>
                </a:cxn>
                <a:cxn ang="0">
                  <a:pos x="621" y="182"/>
                </a:cxn>
                <a:cxn ang="0">
                  <a:pos x="570" y="153"/>
                </a:cxn>
                <a:cxn ang="0">
                  <a:pos x="489" y="110"/>
                </a:cxn>
                <a:cxn ang="0">
                  <a:pos x="411" y="78"/>
                </a:cxn>
                <a:cxn ang="0">
                  <a:pos x="342" y="54"/>
                </a:cxn>
                <a:cxn ang="0">
                  <a:pos x="279" y="38"/>
                </a:cxn>
                <a:cxn ang="0">
                  <a:pos x="222" y="29"/>
                </a:cxn>
                <a:cxn ang="0">
                  <a:pos x="174" y="25"/>
                </a:cxn>
                <a:cxn ang="0">
                  <a:pos x="134" y="25"/>
                </a:cxn>
                <a:cxn ang="0">
                  <a:pos x="102" y="29"/>
                </a:cxn>
                <a:cxn ang="0">
                  <a:pos x="64" y="38"/>
                </a:cxn>
                <a:cxn ang="0">
                  <a:pos x="39" y="52"/>
                </a:cxn>
                <a:cxn ang="0">
                  <a:pos x="42" y="67"/>
                </a:cxn>
                <a:cxn ang="0">
                  <a:pos x="79" y="78"/>
                </a:cxn>
                <a:cxn ang="0">
                  <a:pos x="108" y="82"/>
                </a:cxn>
                <a:cxn ang="0">
                  <a:pos x="137" y="83"/>
                </a:cxn>
                <a:cxn ang="0">
                  <a:pos x="165" y="83"/>
                </a:cxn>
                <a:cxn ang="0">
                  <a:pos x="191" y="79"/>
                </a:cxn>
                <a:cxn ang="0">
                  <a:pos x="217" y="76"/>
                </a:cxn>
                <a:cxn ang="0">
                  <a:pos x="241" y="70"/>
                </a:cxn>
                <a:cxn ang="0">
                  <a:pos x="265" y="63"/>
                </a:cxn>
                <a:cxn ang="0">
                  <a:pos x="288" y="54"/>
                </a:cxn>
              </a:cxnLst>
              <a:rect l="0" t="0" r="r" b="b"/>
              <a:pathLst>
                <a:path w="1077" h="417">
                  <a:moveTo>
                    <a:pt x="312" y="69"/>
                  </a:moveTo>
                  <a:lnTo>
                    <a:pt x="282" y="80"/>
                  </a:lnTo>
                  <a:lnTo>
                    <a:pt x="254" y="90"/>
                  </a:lnTo>
                  <a:lnTo>
                    <a:pt x="224" y="98"/>
                  </a:lnTo>
                  <a:lnTo>
                    <a:pt x="196" y="103"/>
                  </a:lnTo>
                  <a:lnTo>
                    <a:pt x="168" y="108"/>
                  </a:lnTo>
                  <a:lnTo>
                    <a:pt x="143" y="110"/>
                  </a:lnTo>
                  <a:lnTo>
                    <a:pt x="118" y="113"/>
                  </a:lnTo>
                  <a:lnTo>
                    <a:pt x="95" y="113"/>
                  </a:lnTo>
                  <a:lnTo>
                    <a:pt x="74" y="112"/>
                  </a:lnTo>
                  <a:lnTo>
                    <a:pt x="55" y="109"/>
                  </a:lnTo>
                  <a:lnTo>
                    <a:pt x="38" y="106"/>
                  </a:lnTo>
                  <a:lnTo>
                    <a:pt x="24" y="101"/>
                  </a:lnTo>
                  <a:lnTo>
                    <a:pt x="14" y="95"/>
                  </a:lnTo>
                  <a:lnTo>
                    <a:pt x="6" y="90"/>
                  </a:lnTo>
                  <a:lnTo>
                    <a:pt x="1" y="83"/>
                  </a:lnTo>
                  <a:lnTo>
                    <a:pt x="0" y="75"/>
                  </a:lnTo>
                  <a:lnTo>
                    <a:pt x="3" y="61"/>
                  </a:lnTo>
                  <a:lnTo>
                    <a:pt x="6" y="48"/>
                  </a:lnTo>
                  <a:lnTo>
                    <a:pt x="12" y="37"/>
                  </a:lnTo>
                  <a:lnTo>
                    <a:pt x="20" y="26"/>
                  </a:lnTo>
                  <a:lnTo>
                    <a:pt x="30" y="18"/>
                  </a:lnTo>
                  <a:lnTo>
                    <a:pt x="44" y="11"/>
                  </a:lnTo>
                  <a:lnTo>
                    <a:pt x="60" y="5"/>
                  </a:lnTo>
                  <a:lnTo>
                    <a:pt x="80" y="2"/>
                  </a:lnTo>
                  <a:lnTo>
                    <a:pt x="103" y="0"/>
                  </a:lnTo>
                  <a:lnTo>
                    <a:pt x="130" y="0"/>
                  </a:lnTo>
                  <a:lnTo>
                    <a:pt x="161" y="2"/>
                  </a:lnTo>
                  <a:lnTo>
                    <a:pt x="197" y="7"/>
                  </a:lnTo>
                  <a:lnTo>
                    <a:pt x="239" y="12"/>
                  </a:lnTo>
                  <a:lnTo>
                    <a:pt x="284" y="22"/>
                  </a:lnTo>
                  <a:lnTo>
                    <a:pt x="335" y="33"/>
                  </a:lnTo>
                  <a:lnTo>
                    <a:pt x="392" y="47"/>
                  </a:lnTo>
                  <a:lnTo>
                    <a:pt x="432" y="59"/>
                  </a:lnTo>
                  <a:lnTo>
                    <a:pt x="472" y="72"/>
                  </a:lnTo>
                  <a:lnTo>
                    <a:pt x="512" y="88"/>
                  </a:lnTo>
                  <a:lnTo>
                    <a:pt x="552" y="107"/>
                  </a:lnTo>
                  <a:lnTo>
                    <a:pt x="592" y="127"/>
                  </a:lnTo>
                  <a:lnTo>
                    <a:pt x="634" y="148"/>
                  </a:lnTo>
                  <a:lnTo>
                    <a:pt x="674" y="171"/>
                  </a:lnTo>
                  <a:lnTo>
                    <a:pt x="715" y="195"/>
                  </a:lnTo>
                  <a:lnTo>
                    <a:pt x="758" y="220"/>
                  </a:lnTo>
                  <a:lnTo>
                    <a:pt x="801" y="245"/>
                  </a:lnTo>
                  <a:lnTo>
                    <a:pt x="844" y="272"/>
                  </a:lnTo>
                  <a:lnTo>
                    <a:pt x="889" y="298"/>
                  </a:lnTo>
                  <a:lnTo>
                    <a:pt x="934" y="325"/>
                  </a:lnTo>
                  <a:lnTo>
                    <a:pt x="980" y="351"/>
                  </a:lnTo>
                  <a:lnTo>
                    <a:pt x="1029" y="377"/>
                  </a:lnTo>
                  <a:lnTo>
                    <a:pt x="1077" y="402"/>
                  </a:lnTo>
                  <a:lnTo>
                    <a:pt x="1060" y="417"/>
                  </a:lnTo>
                  <a:lnTo>
                    <a:pt x="1026" y="401"/>
                  </a:lnTo>
                  <a:lnTo>
                    <a:pt x="993" y="384"/>
                  </a:lnTo>
                  <a:lnTo>
                    <a:pt x="961" y="367"/>
                  </a:lnTo>
                  <a:lnTo>
                    <a:pt x="927" y="350"/>
                  </a:lnTo>
                  <a:lnTo>
                    <a:pt x="894" y="333"/>
                  </a:lnTo>
                  <a:lnTo>
                    <a:pt x="862" y="314"/>
                  </a:lnTo>
                  <a:lnTo>
                    <a:pt x="829" y="297"/>
                  </a:lnTo>
                  <a:lnTo>
                    <a:pt x="798" y="280"/>
                  </a:lnTo>
                  <a:lnTo>
                    <a:pt x="766" y="263"/>
                  </a:lnTo>
                  <a:lnTo>
                    <a:pt x="736" y="246"/>
                  </a:lnTo>
                  <a:lnTo>
                    <a:pt x="706" y="229"/>
                  </a:lnTo>
                  <a:lnTo>
                    <a:pt x="677" y="213"/>
                  </a:lnTo>
                  <a:lnTo>
                    <a:pt x="649" y="197"/>
                  </a:lnTo>
                  <a:lnTo>
                    <a:pt x="621" y="182"/>
                  </a:lnTo>
                  <a:lnTo>
                    <a:pt x="596" y="167"/>
                  </a:lnTo>
                  <a:lnTo>
                    <a:pt x="570" y="153"/>
                  </a:lnTo>
                  <a:lnTo>
                    <a:pt x="529" y="130"/>
                  </a:lnTo>
                  <a:lnTo>
                    <a:pt x="489" y="110"/>
                  </a:lnTo>
                  <a:lnTo>
                    <a:pt x="449" y="93"/>
                  </a:lnTo>
                  <a:lnTo>
                    <a:pt x="411" y="78"/>
                  </a:lnTo>
                  <a:lnTo>
                    <a:pt x="376" y="65"/>
                  </a:lnTo>
                  <a:lnTo>
                    <a:pt x="342" y="54"/>
                  </a:lnTo>
                  <a:lnTo>
                    <a:pt x="310" y="45"/>
                  </a:lnTo>
                  <a:lnTo>
                    <a:pt x="279" y="38"/>
                  </a:lnTo>
                  <a:lnTo>
                    <a:pt x="250" y="33"/>
                  </a:lnTo>
                  <a:lnTo>
                    <a:pt x="222" y="29"/>
                  </a:lnTo>
                  <a:lnTo>
                    <a:pt x="198" y="26"/>
                  </a:lnTo>
                  <a:lnTo>
                    <a:pt x="174" y="25"/>
                  </a:lnTo>
                  <a:lnTo>
                    <a:pt x="153" y="24"/>
                  </a:lnTo>
                  <a:lnTo>
                    <a:pt x="134" y="25"/>
                  </a:lnTo>
                  <a:lnTo>
                    <a:pt x="117" y="26"/>
                  </a:lnTo>
                  <a:lnTo>
                    <a:pt x="102" y="29"/>
                  </a:lnTo>
                  <a:lnTo>
                    <a:pt x="81" y="32"/>
                  </a:lnTo>
                  <a:lnTo>
                    <a:pt x="64" y="38"/>
                  </a:lnTo>
                  <a:lnTo>
                    <a:pt x="49" y="45"/>
                  </a:lnTo>
                  <a:lnTo>
                    <a:pt x="39" y="52"/>
                  </a:lnTo>
                  <a:lnTo>
                    <a:pt x="37" y="60"/>
                  </a:lnTo>
                  <a:lnTo>
                    <a:pt x="42" y="67"/>
                  </a:lnTo>
                  <a:lnTo>
                    <a:pt x="54" y="73"/>
                  </a:lnTo>
                  <a:lnTo>
                    <a:pt x="79" y="78"/>
                  </a:lnTo>
                  <a:lnTo>
                    <a:pt x="93" y="80"/>
                  </a:lnTo>
                  <a:lnTo>
                    <a:pt x="108" y="82"/>
                  </a:lnTo>
                  <a:lnTo>
                    <a:pt x="122" y="83"/>
                  </a:lnTo>
                  <a:lnTo>
                    <a:pt x="137" y="83"/>
                  </a:lnTo>
                  <a:lnTo>
                    <a:pt x="151" y="83"/>
                  </a:lnTo>
                  <a:lnTo>
                    <a:pt x="165" y="83"/>
                  </a:lnTo>
                  <a:lnTo>
                    <a:pt x="178" y="82"/>
                  </a:lnTo>
                  <a:lnTo>
                    <a:pt x="191" y="79"/>
                  </a:lnTo>
                  <a:lnTo>
                    <a:pt x="204" y="78"/>
                  </a:lnTo>
                  <a:lnTo>
                    <a:pt x="217" y="76"/>
                  </a:lnTo>
                  <a:lnTo>
                    <a:pt x="229" y="73"/>
                  </a:lnTo>
                  <a:lnTo>
                    <a:pt x="241" y="70"/>
                  </a:lnTo>
                  <a:lnTo>
                    <a:pt x="254" y="67"/>
                  </a:lnTo>
                  <a:lnTo>
                    <a:pt x="265" y="63"/>
                  </a:lnTo>
                  <a:lnTo>
                    <a:pt x="277" y="59"/>
                  </a:lnTo>
                  <a:lnTo>
                    <a:pt x="288" y="54"/>
                  </a:lnTo>
                  <a:lnTo>
                    <a:pt x="312" y="69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2370" y="3922"/>
              <a:ext cx="1033" cy="271"/>
            </a:xfrm>
            <a:custGeom>
              <a:avLst/>
              <a:gdLst/>
              <a:ahLst/>
              <a:cxnLst>
                <a:cxn ang="0">
                  <a:pos x="1230" y="265"/>
                </a:cxn>
                <a:cxn ang="0">
                  <a:pos x="1360" y="315"/>
                </a:cxn>
                <a:cxn ang="0">
                  <a:pos x="1499" y="357"/>
                </a:cxn>
                <a:cxn ang="0">
                  <a:pos x="1650" y="383"/>
                </a:cxn>
                <a:cxn ang="0">
                  <a:pos x="1876" y="376"/>
                </a:cxn>
                <a:cxn ang="0">
                  <a:pos x="2020" y="288"/>
                </a:cxn>
                <a:cxn ang="0">
                  <a:pos x="2015" y="164"/>
                </a:cxn>
                <a:cxn ang="0">
                  <a:pos x="1828" y="57"/>
                </a:cxn>
                <a:cxn ang="0">
                  <a:pos x="1631" y="31"/>
                </a:cxn>
                <a:cxn ang="0">
                  <a:pos x="1480" y="50"/>
                </a:cxn>
                <a:cxn ang="0">
                  <a:pos x="1332" y="100"/>
                </a:cxn>
                <a:cxn ang="0">
                  <a:pos x="1184" y="171"/>
                </a:cxn>
                <a:cxn ang="0">
                  <a:pos x="1034" y="257"/>
                </a:cxn>
                <a:cxn ang="0">
                  <a:pos x="878" y="345"/>
                </a:cxn>
                <a:cxn ang="0">
                  <a:pos x="712" y="431"/>
                </a:cxn>
                <a:cxn ang="0">
                  <a:pos x="534" y="504"/>
                </a:cxn>
                <a:cxn ang="0">
                  <a:pos x="373" y="540"/>
                </a:cxn>
                <a:cxn ang="0">
                  <a:pos x="215" y="529"/>
                </a:cxn>
                <a:cxn ang="0">
                  <a:pos x="82" y="479"/>
                </a:cxn>
                <a:cxn ang="0">
                  <a:pos x="7" y="395"/>
                </a:cxn>
                <a:cxn ang="0">
                  <a:pos x="7" y="296"/>
                </a:cxn>
                <a:cxn ang="0">
                  <a:pos x="53" y="222"/>
                </a:cxn>
                <a:cxn ang="0">
                  <a:pos x="145" y="183"/>
                </a:cxn>
                <a:cxn ang="0">
                  <a:pos x="283" y="192"/>
                </a:cxn>
                <a:cxn ang="0">
                  <a:pos x="347" y="228"/>
                </a:cxn>
                <a:cxn ang="0">
                  <a:pos x="314" y="232"/>
                </a:cxn>
                <a:cxn ang="0">
                  <a:pos x="211" y="204"/>
                </a:cxn>
                <a:cxn ang="0">
                  <a:pos x="121" y="205"/>
                </a:cxn>
                <a:cxn ang="0">
                  <a:pos x="61" y="240"/>
                </a:cxn>
                <a:cxn ang="0">
                  <a:pos x="28" y="308"/>
                </a:cxn>
                <a:cxn ang="0">
                  <a:pos x="31" y="391"/>
                </a:cxn>
                <a:cxn ang="0">
                  <a:pos x="103" y="464"/>
                </a:cxn>
                <a:cxn ang="0">
                  <a:pos x="232" y="507"/>
                </a:cxn>
                <a:cxn ang="0">
                  <a:pos x="404" y="493"/>
                </a:cxn>
                <a:cxn ang="0">
                  <a:pos x="532" y="447"/>
                </a:cxn>
                <a:cxn ang="0">
                  <a:pos x="647" y="393"/>
                </a:cxn>
                <a:cxn ang="0">
                  <a:pos x="772" y="330"/>
                </a:cxn>
                <a:cxn ang="0">
                  <a:pos x="902" y="261"/>
                </a:cxn>
                <a:cxn ang="0">
                  <a:pos x="1034" y="192"/>
                </a:cxn>
                <a:cxn ang="0">
                  <a:pos x="1164" y="126"/>
                </a:cxn>
                <a:cxn ang="0">
                  <a:pos x="1292" y="69"/>
                </a:cxn>
                <a:cxn ang="0">
                  <a:pos x="1411" y="24"/>
                </a:cxn>
                <a:cxn ang="0">
                  <a:pos x="1546" y="0"/>
                </a:cxn>
                <a:cxn ang="0">
                  <a:pos x="1746" y="11"/>
                </a:cxn>
                <a:cxn ang="0">
                  <a:pos x="1943" y="69"/>
                </a:cxn>
                <a:cxn ang="0">
                  <a:pos x="2059" y="184"/>
                </a:cxn>
                <a:cxn ang="0">
                  <a:pos x="2038" y="322"/>
                </a:cxn>
                <a:cxn ang="0">
                  <a:pos x="1917" y="395"/>
                </a:cxn>
                <a:cxn ang="0">
                  <a:pos x="1741" y="414"/>
                </a:cxn>
                <a:cxn ang="0">
                  <a:pos x="1550" y="395"/>
                </a:cxn>
                <a:cxn ang="0">
                  <a:pos x="1443" y="369"/>
                </a:cxn>
                <a:cxn ang="0">
                  <a:pos x="1352" y="338"/>
                </a:cxn>
                <a:cxn ang="0">
                  <a:pos x="1253" y="297"/>
                </a:cxn>
                <a:cxn ang="0">
                  <a:pos x="1148" y="250"/>
                </a:cxn>
              </a:cxnLst>
              <a:rect l="0" t="0" r="r" b="b"/>
              <a:pathLst>
                <a:path w="2066" h="541">
                  <a:moveTo>
                    <a:pt x="1139" y="222"/>
                  </a:moveTo>
                  <a:lnTo>
                    <a:pt x="1169" y="237"/>
                  </a:lnTo>
                  <a:lnTo>
                    <a:pt x="1199" y="251"/>
                  </a:lnTo>
                  <a:lnTo>
                    <a:pt x="1230" y="265"/>
                  </a:lnTo>
                  <a:lnTo>
                    <a:pt x="1261" y="278"/>
                  </a:lnTo>
                  <a:lnTo>
                    <a:pt x="1293" y="291"/>
                  </a:lnTo>
                  <a:lnTo>
                    <a:pt x="1327" y="304"/>
                  </a:lnTo>
                  <a:lnTo>
                    <a:pt x="1360" y="315"/>
                  </a:lnTo>
                  <a:lnTo>
                    <a:pt x="1393" y="327"/>
                  </a:lnTo>
                  <a:lnTo>
                    <a:pt x="1428" y="337"/>
                  </a:lnTo>
                  <a:lnTo>
                    <a:pt x="1464" y="348"/>
                  </a:lnTo>
                  <a:lnTo>
                    <a:pt x="1499" y="357"/>
                  </a:lnTo>
                  <a:lnTo>
                    <a:pt x="1536" y="365"/>
                  </a:lnTo>
                  <a:lnTo>
                    <a:pt x="1573" y="372"/>
                  </a:lnTo>
                  <a:lnTo>
                    <a:pt x="1612" y="378"/>
                  </a:lnTo>
                  <a:lnTo>
                    <a:pt x="1650" y="383"/>
                  </a:lnTo>
                  <a:lnTo>
                    <a:pt x="1691" y="388"/>
                  </a:lnTo>
                  <a:lnTo>
                    <a:pt x="1759" y="390"/>
                  </a:lnTo>
                  <a:lnTo>
                    <a:pt x="1821" y="387"/>
                  </a:lnTo>
                  <a:lnTo>
                    <a:pt x="1876" y="376"/>
                  </a:lnTo>
                  <a:lnTo>
                    <a:pt x="1924" y="360"/>
                  </a:lnTo>
                  <a:lnTo>
                    <a:pt x="1965" y="340"/>
                  </a:lnTo>
                  <a:lnTo>
                    <a:pt x="1997" y="315"/>
                  </a:lnTo>
                  <a:lnTo>
                    <a:pt x="2020" y="288"/>
                  </a:lnTo>
                  <a:lnTo>
                    <a:pt x="2035" y="258"/>
                  </a:lnTo>
                  <a:lnTo>
                    <a:pt x="2038" y="227"/>
                  </a:lnTo>
                  <a:lnTo>
                    <a:pt x="2033" y="195"/>
                  </a:lnTo>
                  <a:lnTo>
                    <a:pt x="2015" y="164"/>
                  </a:lnTo>
                  <a:lnTo>
                    <a:pt x="1988" y="133"/>
                  </a:lnTo>
                  <a:lnTo>
                    <a:pt x="1946" y="106"/>
                  </a:lnTo>
                  <a:lnTo>
                    <a:pt x="1893" y="80"/>
                  </a:lnTo>
                  <a:lnTo>
                    <a:pt x="1828" y="57"/>
                  </a:lnTo>
                  <a:lnTo>
                    <a:pt x="1748" y="40"/>
                  </a:lnTo>
                  <a:lnTo>
                    <a:pt x="1709" y="34"/>
                  </a:lnTo>
                  <a:lnTo>
                    <a:pt x="1670" y="31"/>
                  </a:lnTo>
                  <a:lnTo>
                    <a:pt x="1631" y="31"/>
                  </a:lnTo>
                  <a:lnTo>
                    <a:pt x="1593" y="32"/>
                  </a:lnTo>
                  <a:lnTo>
                    <a:pt x="1555" y="36"/>
                  </a:lnTo>
                  <a:lnTo>
                    <a:pt x="1517" y="42"/>
                  </a:lnTo>
                  <a:lnTo>
                    <a:pt x="1480" y="50"/>
                  </a:lnTo>
                  <a:lnTo>
                    <a:pt x="1443" y="61"/>
                  </a:lnTo>
                  <a:lnTo>
                    <a:pt x="1406" y="72"/>
                  </a:lnTo>
                  <a:lnTo>
                    <a:pt x="1369" y="86"/>
                  </a:lnTo>
                  <a:lnTo>
                    <a:pt x="1332" y="100"/>
                  </a:lnTo>
                  <a:lnTo>
                    <a:pt x="1296" y="116"/>
                  </a:lnTo>
                  <a:lnTo>
                    <a:pt x="1259" y="134"/>
                  </a:lnTo>
                  <a:lnTo>
                    <a:pt x="1222" y="153"/>
                  </a:lnTo>
                  <a:lnTo>
                    <a:pt x="1184" y="171"/>
                  </a:lnTo>
                  <a:lnTo>
                    <a:pt x="1147" y="192"/>
                  </a:lnTo>
                  <a:lnTo>
                    <a:pt x="1110" y="213"/>
                  </a:lnTo>
                  <a:lnTo>
                    <a:pt x="1072" y="235"/>
                  </a:lnTo>
                  <a:lnTo>
                    <a:pt x="1034" y="257"/>
                  </a:lnTo>
                  <a:lnTo>
                    <a:pt x="995" y="278"/>
                  </a:lnTo>
                  <a:lnTo>
                    <a:pt x="957" y="300"/>
                  </a:lnTo>
                  <a:lnTo>
                    <a:pt x="918" y="323"/>
                  </a:lnTo>
                  <a:lnTo>
                    <a:pt x="878" y="345"/>
                  </a:lnTo>
                  <a:lnTo>
                    <a:pt x="837" y="367"/>
                  </a:lnTo>
                  <a:lnTo>
                    <a:pt x="796" y="389"/>
                  </a:lnTo>
                  <a:lnTo>
                    <a:pt x="754" y="410"/>
                  </a:lnTo>
                  <a:lnTo>
                    <a:pt x="712" y="431"/>
                  </a:lnTo>
                  <a:lnTo>
                    <a:pt x="669" y="450"/>
                  </a:lnTo>
                  <a:lnTo>
                    <a:pt x="625" y="469"/>
                  </a:lnTo>
                  <a:lnTo>
                    <a:pt x="580" y="487"/>
                  </a:lnTo>
                  <a:lnTo>
                    <a:pt x="534" y="504"/>
                  </a:lnTo>
                  <a:lnTo>
                    <a:pt x="488" y="519"/>
                  </a:lnTo>
                  <a:lnTo>
                    <a:pt x="451" y="529"/>
                  </a:lnTo>
                  <a:lnTo>
                    <a:pt x="413" y="535"/>
                  </a:lnTo>
                  <a:lnTo>
                    <a:pt x="373" y="540"/>
                  </a:lnTo>
                  <a:lnTo>
                    <a:pt x="334" y="541"/>
                  </a:lnTo>
                  <a:lnTo>
                    <a:pt x="294" y="540"/>
                  </a:lnTo>
                  <a:lnTo>
                    <a:pt x="253" y="535"/>
                  </a:lnTo>
                  <a:lnTo>
                    <a:pt x="215" y="529"/>
                  </a:lnTo>
                  <a:lnTo>
                    <a:pt x="179" y="520"/>
                  </a:lnTo>
                  <a:lnTo>
                    <a:pt x="143" y="509"/>
                  </a:lnTo>
                  <a:lnTo>
                    <a:pt x="111" y="495"/>
                  </a:lnTo>
                  <a:lnTo>
                    <a:pt x="82" y="479"/>
                  </a:lnTo>
                  <a:lnTo>
                    <a:pt x="56" y="462"/>
                  </a:lnTo>
                  <a:lnTo>
                    <a:pt x="35" y="441"/>
                  </a:lnTo>
                  <a:lnTo>
                    <a:pt x="18" y="419"/>
                  </a:lnTo>
                  <a:lnTo>
                    <a:pt x="7" y="395"/>
                  </a:lnTo>
                  <a:lnTo>
                    <a:pt x="1" y="369"/>
                  </a:lnTo>
                  <a:lnTo>
                    <a:pt x="0" y="344"/>
                  </a:lnTo>
                  <a:lnTo>
                    <a:pt x="2" y="319"/>
                  </a:lnTo>
                  <a:lnTo>
                    <a:pt x="7" y="296"/>
                  </a:lnTo>
                  <a:lnTo>
                    <a:pt x="14" y="275"/>
                  </a:lnTo>
                  <a:lnTo>
                    <a:pt x="24" y="255"/>
                  </a:lnTo>
                  <a:lnTo>
                    <a:pt x="37" y="237"/>
                  </a:lnTo>
                  <a:lnTo>
                    <a:pt x="53" y="222"/>
                  </a:lnTo>
                  <a:lnTo>
                    <a:pt x="71" y="208"/>
                  </a:lnTo>
                  <a:lnTo>
                    <a:pt x="93" y="197"/>
                  </a:lnTo>
                  <a:lnTo>
                    <a:pt x="117" y="189"/>
                  </a:lnTo>
                  <a:lnTo>
                    <a:pt x="145" y="183"/>
                  </a:lnTo>
                  <a:lnTo>
                    <a:pt x="175" y="180"/>
                  </a:lnTo>
                  <a:lnTo>
                    <a:pt x="208" y="180"/>
                  </a:lnTo>
                  <a:lnTo>
                    <a:pt x="244" y="185"/>
                  </a:lnTo>
                  <a:lnTo>
                    <a:pt x="283" y="192"/>
                  </a:lnTo>
                  <a:lnTo>
                    <a:pt x="326" y="202"/>
                  </a:lnTo>
                  <a:lnTo>
                    <a:pt x="339" y="212"/>
                  </a:lnTo>
                  <a:lnTo>
                    <a:pt x="346" y="220"/>
                  </a:lnTo>
                  <a:lnTo>
                    <a:pt x="347" y="228"/>
                  </a:lnTo>
                  <a:lnTo>
                    <a:pt x="344" y="233"/>
                  </a:lnTo>
                  <a:lnTo>
                    <a:pt x="337" y="236"/>
                  </a:lnTo>
                  <a:lnTo>
                    <a:pt x="327" y="236"/>
                  </a:lnTo>
                  <a:lnTo>
                    <a:pt x="314" y="232"/>
                  </a:lnTo>
                  <a:lnTo>
                    <a:pt x="299" y="223"/>
                  </a:lnTo>
                  <a:lnTo>
                    <a:pt x="267" y="214"/>
                  </a:lnTo>
                  <a:lnTo>
                    <a:pt x="237" y="208"/>
                  </a:lnTo>
                  <a:lnTo>
                    <a:pt x="211" y="204"/>
                  </a:lnTo>
                  <a:lnTo>
                    <a:pt x="184" y="200"/>
                  </a:lnTo>
                  <a:lnTo>
                    <a:pt x="161" y="200"/>
                  </a:lnTo>
                  <a:lnTo>
                    <a:pt x="141" y="201"/>
                  </a:lnTo>
                  <a:lnTo>
                    <a:pt x="121" y="205"/>
                  </a:lnTo>
                  <a:lnTo>
                    <a:pt x="103" y="210"/>
                  </a:lnTo>
                  <a:lnTo>
                    <a:pt x="88" y="218"/>
                  </a:lnTo>
                  <a:lnTo>
                    <a:pt x="74" y="228"/>
                  </a:lnTo>
                  <a:lnTo>
                    <a:pt x="61" y="240"/>
                  </a:lnTo>
                  <a:lnTo>
                    <a:pt x="51" y="254"/>
                  </a:lnTo>
                  <a:lnTo>
                    <a:pt x="41" y="269"/>
                  </a:lnTo>
                  <a:lnTo>
                    <a:pt x="33" y="288"/>
                  </a:lnTo>
                  <a:lnTo>
                    <a:pt x="28" y="308"/>
                  </a:lnTo>
                  <a:lnTo>
                    <a:pt x="23" y="330"/>
                  </a:lnTo>
                  <a:lnTo>
                    <a:pt x="21" y="350"/>
                  </a:lnTo>
                  <a:lnTo>
                    <a:pt x="24" y="371"/>
                  </a:lnTo>
                  <a:lnTo>
                    <a:pt x="31" y="391"/>
                  </a:lnTo>
                  <a:lnTo>
                    <a:pt x="43" y="411"/>
                  </a:lnTo>
                  <a:lnTo>
                    <a:pt x="59" y="431"/>
                  </a:lnTo>
                  <a:lnTo>
                    <a:pt x="78" y="448"/>
                  </a:lnTo>
                  <a:lnTo>
                    <a:pt x="103" y="464"/>
                  </a:lnTo>
                  <a:lnTo>
                    <a:pt x="130" y="479"/>
                  </a:lnTo>
                  <a:lnTo>
                    <a:pt x="160" y="490"/>
                  </a:lnTo>
                  <a:lnTo>
                    <a:pt x="195" y="500"/>
                  </a:lnTo>
                  <a:lnTo>
                    <a:pt x="232" y="507"/>
                  </a:lnTo>
                  <a:lnTo>
                    <a:pt x="271" y="509"/>
                  </a:lnTo>
                  <a:lnTo>
                    <a:pt x="313" y="508"/>
                  </a:lnTo>
                  <a:lnTo>
                    <a:pt x="357" y="503"/>
                  </a:lnTo>
                  <a:lnTo>
                    <a:pt x="404" y="493"/>
                  </a:lnTo>
                  <a:lnTo>
                    <a:pt x="453" y="478"/>
                  </a:lnTo>
                  <a:lnTo>
                    <a:pt x="478" y="469"/>
                  </a:lnTo>
                  <a:lnTo>
                    <a:pt x="504" y="458"/>
                  </a:lnTo>
                  <a:lnTo>
                    <a:pt x="532" y="447"/>
                  </a:lnTo>
                  <a:lnTo>
                    <a:pt x="560" y="434"/>
                  </a:lnTo>
                  <a:lnTo>
                    <a:pt x="589" y="421"/>
                  </a:lnTo>
                  <a:lnTo>
                    <a:pt x="617" y="408"/>
                  </a:lnTo>
                  <a:lnTo>
                    <a:pt x="647" y="393"/>
                  </a:lnTo>
                  <a:lnTo>
                    <a:pt x="677" y="378"/>
                  </a:lnTo>
                  <a:lnTo>
                    <a:pt x="708" y="363"/>
                  </a:lnTo>
                  <a:lnTo>
                    <a:pt x="739" y="346"/>
                  </a:lnTo>
                  <a:lnTo>
                    <a:pt x="772" y="330"/>
                  </a:lnTo>
                  <a:lnTo>
                    <a:pt x="804" y="313"/>
                  </a:lnTo>
                  <a:lnTo>
                    <a:pt x="836" y="296"/>
                  </a:lnTo>
                  <a:lnTo>
                    <a:pt x="868" y="278"/>
                  </a:lnTo>
                  <a:lnTo>
                    <a:pt x="902" y="261"/>
                  </a:lnTo>
                  <a:lnTo>
                    <a:pt x="934" y="244"/>
                  </a:lnTo>
                  <a:lnTo>
                    <a:pt x="967" y="227"/>
                  </a:lnTo>
                  <a:lnTo>
                    <a:pt x="1001" y="209"/>
                  </a:lnTo>
                  <a:lnTo>
                    <a:pt x="1034" y="192"/>
                  </a:lnTo>
                  <a:lnTo>
                    <a:pt x="1066" y="175"/>
                  </a:lnTo>
                  <a:lnTo>
                    <a:pt x="1100" y="159"/>
                  </a:lnTo>
                  <a:lnTo>
                    <a:pt x="1132" y="142"/>
                  </a:lnTo>
                  <a:lnTo>
                    <a:pt x="1164" y="126"/>
                  </a:lnTo>
                  <a:lnTo>
                    <a:pt x="1197" y="111"/>
                  </a:lnTo>
                  <a:lnTo>
                    <a:pt x="1229" y="96"/>
                  </a:lnTo>
                  <a:lnTo>
                    <a:pt x="1261" y="83"/>
                  </a:lnTo>
                  <a:lnTo>
                    <a:pt x="1292" y="69"/>
                  </a:lnTo>
                  <a:lnTo>
                    <a:pt x="1322" y="56"/>
                  </a:lnTo>
                  <a:lnTo>
                    <a:pt x="1353" y="44"/>
                  </a:lnTo>
                  <a:lnTo>
                    <a:pt x="1382" y="33"/>
                  </a:lnTo>
                  <a:lnTo>
                    <a:pt x="1411" y="24"/>
                  </a:lnTo>
                  <a:lnTo>
                    <a:pt x="1440" y="15"/>
                  </a:lnTo>
                  <a:lnTo>
                    <a:pt x="1468" y="8"/>
                  </a:lnTo>
                  <a:lnTo>
                    <a:pt x="1504" y="3"/>
                  </a:lnTo>
                  <a:lnTo>
                    <a:pt x="1546" y="0"/>
                  </a:lnTo>
                  <a:lnTo>
                    <a:pt x="1592" y="0"/>
                  </a:lnTo>
                  <a:lnTo>
                    <a:pt x="1641" y="1"/>
                  </a:lnTo>
                  <a:lnTo>
                    <a:pt x="1693" y="4"/>
                  </a:lnTo>
                  <a:lnTo>
                    <a:pt x="1746" y="11"/>
                  </a:lnTo>
                  <a:lnTo>
                    <a:pt x="1798" y="20"/>
                  </a:lnTo>
                  <a:lnTo>
                    <a:pt x="1850" y="33"/>
                  </a:lnTo>
                  <a:lnTo>
                    <a:pt x="1898" y="49"/>
                  </a:lnTo>
                  <a:lnTo>
                    <a:pt x="1943" y="69"/>
                  </a:lnTo>
                  <a:lnTo>
                    <a:pt x="1982" y="92"/>
                  </a:lnTo>
                  <a:lnTo>
                    <a:pt x="2015" y="118"/>
                  </a:lnTo>
                  <a:lnTo>
                    <a:pt x="2041" y="149"/>
                  </a:lnTo>
                  <a:lnTo>
                    <a:pt x="2059" y="184"/>
                  </a:lnTo>
                  <a:lnTo>
                    <a:pt x="2066" y="224"/>
                  </a:lnTo>
                  <a:lnTo>
                    <a:pt x="2064" y="262"/>
                  </a:lnTo>
                  <a:lnTo>
                    <a:pt x="2055" y="295"/>
                  </a:lnTo>
                  <a:lnTo>
                    <a:pt x="2038" y="322"/>
                  </a:lnTo>
                  <a:lnTo>
                    <a:pt x="2015" y="346"/>
                  </a:lnTo>
                  <a:lnTo>
                    <a:pt x="1988" y="367"/>
                  </a:lnTo>
                  <a:lnTo>
                    <a:pt x="1954" y="382"/>
                  </a:lnTo>
                  <a:lnTo>
                    <a:pt x="1917" y="395"/>
                  </a:lnTo>
                  <a:lnTo>
                    <a:pt x="1877" y="404"/>
                  </a:lnTo>
                  <a:lnTo>
                    <a:pt x="1833" y="410"/>
                  </a:lnTo>
                  <a:lnTo>
                    <a:pt x="1789" y="413"/>
                  </a:lnTo>
                  <a:lnTo>
                    <a:pt x="1741" y="414"/>
                  </a:lnTo>
                  <a:lnTo>
                    <a:pt x="1693" y="412"/>
                  </a:lnTo>
                  <a:lnTo>
                    <a:pt x="1645" y="409"/>
                  </a:lnTo>
                  <a:lnTo>
                    <a:pt x="1597" y="402"/>
                  </a:lnTo>
                  <a:lnTo>
                    <a:pt x="1550" y="395"/>
                  </a:lnTo>
                  <a:lnTo>
                    <a:pt x="1505" y="386"/>
                  </a:lnTo>
                  <a:lnTo>
                    <a:pt x="1486" y="381"/>
                  </a:lnTo>
                  <a:lnTo>
                    <a:pt x="1465" y="375"/>
                  </a:lnTo>
                  <a:lnTo>
                    <a:pt x="1443" y="369"/>
                  </a:lnTo>
                  <a:lnTo>
                    <a:pt x="1421" y="363"/>
                  </a:lnTo>
                  <a:lnTo>
                    <a:pt x="1399" y="356"/>
                  </a:lnTo>
                  <a:lnTo>
                    <a:pt x="1376" y="346"/>
                  </a:lnTo>
                  <a:lnTo>
                    <a:pt x="1352" y="338"/>
                  </a:lnTo>
                  <a:lnTo>
                    <a:pt x="1328" y="328"/>
                  </a:lnTo>
                  <a:lnTo>
                    <a:pt x="1303" y="319"/>
                  </a:lnTo>
                  <a:lnTo>
                    <a:pt x="1278" y="308"/>
                  </a:lnTo>
                  <a:lnTo>
                    <a:pt x="1253" y="297"/>
                  </a:lnTo>
                  <a:lnTo>
                    <a:pt x="1227" y="285"/>
                  </a:lnTo>
                  <a:lnTo>
                    <a:pt x="1201" y="274"/>
                  </a:lnTo>
                  <a:lnTo>
                    <a:pt x="1175" y="262"/>
                  </a:lnTo>
                  <a:lnTo>
                    <a:pt x="1148" y="250"/>
                  </a:lnTo>
                  <a:lnTo>
                    <a:pt x="1122" y="237"/>
                  </a:lnTo>
                  <a:lnTo>
                    <a:pt x="1139" y="222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декларац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15206" y="0"/>
            <a:ext cx="1737926" cy="2571744"/>
          </a:xfrm>
          <a:prstGeom prst="rect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400000">
              <a:rot lat="20964677" lon="1830462" rev="20988395"/>
            </a:camera>
            <a:lightRig rig="soft" dir="t">
              <a:rot lat="0" lon="0" rev="0"/>
            </a:lightRig>
          </a:scene3d>
          <a:sp3d prstMaterial="metal">
            <a:bevelT w="203200" h="50800" prst="softRound"/>
          </a:sp3d>
        </p:spPr>
      </p:pic>
      <p:pic>
        <p:nvPicPr>
          <p:cNvPr id="5" name="Picture 5" descr="Картинка 35 из 197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214290"/>
            <a:ext cx="1905000" cy="2943225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29999" rev="7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1785926"/>
            <a:ext cx="5715040" cy="1143000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</a:rPr>
              <a:t>ПРАВОНАРУШЕНИЕ</a:t>
            </a:r>
            <a:endParaRPr lang="ru-RU" sz="4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728" y="2928934"/>
          <a:ext cx="7258072" cy="3197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ПРАВОНАРУШЕНИЕ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>
            <a:noAutofit/>
          </a:bodyPr>
          <a:lstStyle/>
          <a:p>
            <a:r>
              <a:rPr lang="ru-RU" sz="6600" b="1" dirty="0" smtClean="0">
                <a:solidFill>
                  <a:srgbClr val="C00000"/>
                </a:solidFill>
              </a:rPr>
              <a:t>ВИДЫ ПРАВОНАРУШЕНИЙ</a:t>
            </a:r>
            <a:endParaRPr lang="ru-RU" sz="66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2643183"/>
          <a:ext cx="8229600" cy="3214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571744"/>
            <a:ext cx="8229600" cy="1143000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solidFill>
                  <a:srgbClr val="C00000"/>
                </a:solidFill>
              </a:rPr>
              <a:t>ПРОСТУПОК</a:t>
            </a:r>
            <a:endParaRPr lang="ru-RU" sz="72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00100" y="285728"/>
            <a:ext cx="79296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i="1" dirty="0" smtClean="0">
                <a:solidFill>
                  <a:srgbClr val="C00000"/>
                </a:solidFill>
              </a:rPr>
              <a:t>Нет никакого извинения проступку, даже если сделаешь его ради друга. </a:t>
            </a:r>
          </a:p>
          <a:p>
            <a:pPr lvl="0" algn="r"/>
            <a:r>
              <a:rPr lang="ru-RU" sz="3200" b="1" i="1" dirty="0" smtClean="0">
                <a:solidFill>
                  <a:srgbClr val="1B06BA"/>
                </a:solidFill>
              </a:rPr>
              <a:t>Марк Туллий Цицерон</a:t>
            </a:r>
            <a:endParaRPr lang="ru-RU" sz="3200" b="1" i="1" dirty="0">
              <a:solidFill>
                <a:srgbClr val="1B06BA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гражданский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14744" y="1142984"/>
            <a:ext cx="1447798" cy="2095498"/>
          </a:xfrm>
          <a:prstGeom prst="rect">
            <a:avLst/>
          </a:prstGeom>
        </p:spPr>
      </p:pic>
      <p:pic>
        <p:nvPicPr>
          <p:cNvPr id="6" name="Рисунок 5" descr="устав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00958" y="1214422"/>
            <a:ext cx="1452566" cy="2066929"/>
          </a:xfrm>
          <a:prstGeom prst="rect">
            <a:avLst/>
          </a:prstGeom>
          <a:scene3d>
            <a:camera prst="orthographicFront">
              <a:rot lat="252514" lon="1479943" rev="21055224"/>
            </a:camera>
            <a:lightRig rig="threePt" dir="t"/>
          </a:scene3d>
        </p:spPr>
      </p:pic>
      <p:pic>
        <p:nvPicPr>
          <p:cNvPr id="5" name="Рисунок 4" descr="адм кодекс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5720" y="1357298"/>
            <a:ext cx="1785950" cy="2286016"/>
          </a:xfrm>
          <a:prstGeom prst="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4800000">
              <a:rot lat="21382376" lon="21345567" rev="329841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</a:rPr>
              <a:t>ВИДЫ ПРОСТУПКОВ</a:t>
            </a:r>
            <a:endParaRPr lang="ru-RU" sz="60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57161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285992"/>
            <a:ext cx="8229600" cy="1143000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solidFill>
                  <a:srgbClr val="C00000"/>
                </a:solidFill>
              </a:rPr>
              <a:t>ПРЕСТУПЛЕНИЕ</a:t>
            </a:r>
            <a:endParaRPr lang="ru-RU" sz="72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3500438"/>
          <a:ext cx="8715436" cy="2714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57224" y="571480"/>
            <a:ext cx="807246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i="1" dirty="0" smtClean="0">
                <a:solidFill>
                  <a:srgbClr val="C00000"/>
                </a:solidFill>
              </a:rPr>
              <a:t>За преступлением следует наказание.</a:t>
            </a:r>
          </a:p>
          <a:p>
            <a:pPr lvl="0" algn="r"/>
            <a:r>
              <a:rPr lang="ru-RU" sz="3600" b="1" i="1" dirty="0" smtClean="0">
                <a:solidFill>
                  <a:srgbClr val="1B06BA"/>
                </a:solidFill>
              </a:rPr>
              <a:t>Гораций</a:t>
            </a:r>
            <a:endParaRPr lang="ru-RU" sz="3600" b="1" i="1" dirty="0">
              <a:solidFill>
                <a:srgbClr val="1B06BA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КАТЕГОРИИ ПРЕСТУПЛЕНИЯ</a:t>
            </a:r>
            <a:endParaRPr lang="ru-RU" sz="48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у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214290"/>
            <a:ext cx="1905000" cy="2971800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29999" rev="7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0298" y="274638"/>
            <a:ext cx="6186502" cy="1143000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</a:rPr>
              <a:t>ВИДЫ НАКАЗАНИЙ</a:t>
            </a:r>
            <a:endParaRPr lang="ru-RU" sz="54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CC5C5DD13B9184F83C9A94CBE9DC574" ma:contentTypeVersion="49" ma:contentTypeDescription="Создание документа." ma:contentTypeScope="" ma:versionID="99b4eb951015de3325c5e2c7dc0dc2c6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1153093c964433108f50878cc9bfbd9b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AWJJH2MPE6E2-691470095-790</_dlc_DocId>
    <_dlc_DocIdUrl xmlns="4a252ca3-5a62-4c1c-90a6-29f4710e47f8">
      <Url>http://edu-sps.koiro.local/Kostroma_EDU/kos-sch-18/_layouts/15/DocIdRedir.aspx?ID=AWJJH2MPE6E2-691470095-790</Url>
      <Description>AWJJH2MPE6E2-691470095-790</Description>
    </_dlc_DocIdUrl>
  </documentManagement>
</p:properties>
</file>

<file path=customXml/itemProps1.xml><?xml version="1.0" encoding="utf-8"?>
<ds:datastoreItem xmlns:ds="http://schemas.openxmlformats.org/officeDocument/2006/customXml" ds:itemID="{2A5E9F09-0BEA-495C-B2A2-E63FE02C4E1A}"/>
</file>

<file path=customXml/itemProps2.xml><?xml version="1.0" encoding="utf-8"?>
<ds:datastoreItem xmlns:ds="http://schemas.openxmlformats.org/officeDocument/2006/customXml" ds:itemID="{E5598256-D43A-4D60-975F-1677ED230112}"/>
</file>

<file path=customXml/itemProps3.xml><?xml version="1.0" encoding="utf-8"?>
<ds:datastoreItem xmlns:ds="http://schemas.openxmlformats.org/officeDocument/2006/customXml" ds:itemID="{59E68FD4-653F-47B6-A768-52C3FCD65925}"/>
</file>

<file path=customXml/itemProps4.xml><?xml version="1.0" encoding="utf-8"?>
<ds:datastoreItem xmlns:ds="http://schemas.openxmlformats.org/officeDocument/2006/customXml" ds:itemID="{2932A637-9CFD-4843-BBB2-D9E32B1ED27A}"/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308</Words>
  <Application>Microsoft Office PowerPoint</Application>
  <PresentationFormat>Экран (4:3)</PresentationFormat>
  <Paragraphs>75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ПРОСТУПОК ПРАВОНАРУШЕНИЕ ПРЕСТУПЛЕНИЕ</vt:lpstr>
      <vt:lpstr>ПРАВОНАРУШЕНИЕ</vt:lpstr>
      <vt:lpstr>ПРАВОНАРУШЕНИЕ</vt:lpstr>
      <vt:lpstr>ВИДЫ ПРАВОНАРУШЕНИЙ</vt:lpstr>
      <vt:lpstr>ПРОСТУПОК</vt:lpstr>
      <vt:lpstr>ВИДЫ ПРОСТУПКОВ</vt:lpstr>
      <vt:lpstr>ПРЕСТУПЛЕНИЕ</vt:lpstr>
      <vt:lpstr>КАТЕГОРИИ ПРЕСТУПЛЕНИЯ</vt:lpstr>
      <vt:lpstr>ВИДЫ НАКАЗАНИЙ</vt:lpstr>
      <vt:lpstr>Уголовная ответственность наступает с 14 лет за: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ПРОСТУПОК. ПРАВОНАРУШЕНИЕ. ПРЕСТУПЛЕНИЕ</dc:title>
  <cp:lastModifiedBy>Loner-XP</cp:lastModifiedBy>
  <cp:revision>39</cp:revision>
  <dcterms:modified xsi:type="dcterms:W3CDTF">2012-09-22T18:24:37Z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0x010100ACC5C5DD13B9184F83C9A94CBE9DC574</vt:lpwstr>
  </property>
  <property fmtid="{D5CDD505-2E9C-101B-9397-08002B2CF9AE}" pid="3" name="_dlc_DocIdItemGuid">
    <vt:lpwstr>602087c0-13b3-4196-a376-6a289d8e620f</vt:lpwstr>
  </property>
</Properties>
</file>