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228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228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228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228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228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228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228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228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228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03F414-FCF7-46B1-81BB-9DF1B519BBC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5374D7-2C06-4CC9-87F3-751FDE54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Tm="4228">
    <p:circl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Pictures\&#1087;&#1086;&#1076;&#1077;&#1083;&#1082;&#1072;\minus%20-%20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8798.RFmbI520y66Q793hVNat5co5_iMHu_9QjyOPwIy2XyuntduhwyXJ6Q2fSZH6hYIzO9583agx1RFRqcnqN3v5V4ISPF8nRlZ8gY7jJRmx6yiA8vS_QlnBHnpvUi6VJKfV.1f0835d3d35cf5d04e4c53e73351504d61ff5759&amp;uuid=&amp;state=tid_Wvm4RM35w_KF6_gYfMtmgS4f5d81OW-g6ZRMBJsI3GF_Hm08bQ,,&amp;data=UlNrNmk5WktYejY4cHFySjRXSWhXT1dYQXduRHphREZacm5xaHQ3XzFfOUFjcWRlbXNUZFEtbzctUmlTZVZnTU1PNW03Q05ma2xwMzhNVGxFZE4wdnZOOGpscE9RQ0RObWtkNGw1SGtVdGZwVFcweE5fWHg5TlBuOFpJWDJzMWJwRlI5aGtMOENZU0lQalNBSmw1VEtNdF9rbnp3S005NTQxN0pIX3pjc0cwLA,,&amp;sign=341a52f279e9126c079f0c9fac186bdf&amp;keyno=0&amp;b64e=2&amp;l10n=ru" TargetMode="External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-minus.me/artist/%D0%B0%D0%BD%D1%81%D0%B0%D0%BC%D0%B1%D0%BB%D1%8C-%D0%B8%D0%BC-%D0%B0-%D0%B2-%D0%B0%D0%BB%D0%B5%D0%BA%D1%81%D0%B0%D0%BD%D0%B4%D1%80%D0%BE%D0%B2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1536795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23928" y="4149080"/>
            <a:ext cx="5004048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smtClean="0"/>
              <a:t>Участник проекта: ученица </a:t>
            </a:r>
            <a:r>
              <a:rPr lang="en-US" b="1" dirty="0" smtClean="0"/>
              <a:t>7</a:t>
            </a:r>
            <a:r>
              <a:rPr lang="ru-RU" b="1" dirty="0" smtClean="0"/>
              <a:t> В класса</a:t>
            </a:r>
          </a:p>
          <a:p>
            <a:pPr algn="l"/>
            <a:r>
              <a:rPr lang="ru-RU" b="1" dirty="0" smtClean="0"/>
              <a:t>МБОУ СОШ №18 г.Костромы</a:t>
            </a:r>
          </a:p>
          <a:p>
            <a:pPr algn="l"/>
            <a:r>
              <a:rPr lang="ru-RU" b="1" dirty="0" smtClean="0"/>
              <a:t>Корнева Мария</a:t>
            </a:r>
          </a:p>
          <a:p>
            <a:pPr algn="l"/>
            <a:r>
              <a:rPr lang="ru-RU" b="1" dirty="0" smtClean="0"/>
              <a:t>Руководитель проекта: учитель русского языка и литературы </a:t>
            </a:r>
          </a:p>
          <a:p>
            <a:pPr algn="l"/>
            <a:r>
              <a:rPr lang="ru-RU" b="1" dirty="0" smtClean="0"/>
              <a:t>Воробьёва Наталья Борисовна</a:t>
            </a:r>
            <a:endParaRPr lang="ru-RU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Тема: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Дедушкина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медаль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4766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СОШ №18 г.Костромы</a:t>
            </a:r>
            <a:endParaRPr lang="ru-RU" dirty="0"/>
          </a:p>
        </p:txBody>
      </p:sp>
      <p:pic>
        <p:nvPicPr>
          <p:cNvPr id="11" name="Рисунок 10" descr="1869bac2ccc2-kopi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9144000" cy="1665678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1296144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img_816981_257ee4c43b826bdd25ea976c91f267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645024"/>
            <a:ext cx="123914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OrdenKr.Zvez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5301208"/>
            <a:ext cx="1368450" cy="1371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753995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434865">
            <a:off x="2561319" y="5522775"/>
            <a:ext cx="1841121" cy="1841121"/>
          </a:xfrm>
          <a:prstGeom prst="rect">
            <a:avLst/>
          </a:prstGeom>
        </p:spPr>
      </p:pic>
      <p:pic>
        <p:nvPicPr>
          <p:cNvPr id="21" name="minus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072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год</a:t>
            </a:r>
          </a:p>
        </p:txBody>
      </p:sp>
    </p:spTree>
  </p:cSld>
  <p:clrMapOvr>
    <a:masterClrMapping/>
  </p:clrMapOvr>
  <p:transition spd="slow" advTm="422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Орден Красной Звезды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За проявленную воинскую доблесть и героизм был награжден Орденом Красной Звезды.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OrdenKr.Zvez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01008"/>
            <a:ext cx="2881194" cy="2886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gvoz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7196">
            <a:off x="3188128" y="4236618"/>
            <a:ext cx="4762500" cy="3886200"/>
          </a:xfrm>
          <a:prstGeom prst="rect">
            <a:avLst/>
          </a:prstGeom>
        </p:spPr>
      </p:pic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Никто не забыт, ничто не забыто!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4c227fae5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12976"/>
            <a:ext cx="3611893" cy="27089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880320" cy="23762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2880320" cy="2448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72200" y="3789040"/>
            <a:ext cx="2771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Обелиск «Вечная слава борцам, погибшим в борьбе с немецко-фашистскими оккупантами»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г.Лохвица</a:t>
            </a:r>
            <a:r>
              <a:rPr lang="ru-RU" sz="16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Украина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933056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Памятник Вечно живым </a:t>
            </a:r>
            <a:r>
              <a:rPr lang="ru-RU" dirty="0" err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г.Лохвица</a:t>
            </a:r>
            <a:r>
              <a:rPr lang="ru-RU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Украина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60212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Мемориал «Вечный огонь». г.Кострома</a:t>
            </a:r>
            <a:endParaRPr lang="ru-RU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832648" cy="23777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Вернувшись с войны, мой прадедушка прожил долгую и счастливую жизнь: женился, вырастил троих детей, дождался внуков.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Я считаю, нам многому нужно поучится  у поколения  наших «дедов и прадедов»: стойкости, мужеству, воле к Победе.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Я горжусь своим прадедушкой!!!!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фотка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32656"/>
            <a:ext cx="3105150" cy="4991100"/>
          </a:xfrm>
          <a:prstGeom prst="rect">
            <a:avLst/>
          </a:prstGeom>
        </p:spPr>
      </p:pic>
      <p:pic>
        <p:nvPicPr>
          <p:cNvPr id="6" name="Рисунок 5" descr="фотка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52936"/>
            <a:ext cx="5400600" cy="36607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75399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76761">
            <a:off x="5213461" y="4328515"/>
            <a:ext cx="3319055" cy="3319055"/>
          </a:xfrm>
          <a:prstGeom prst="rect">
            <a:avLst/>
          </a:prstGeom>
        </p:spPr>
      </p:pic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283152" cy="8572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Интернет 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4176464" cy="4644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/>
              <a:t>ФОТО:</a:t>
            </a:r>
          </a:p>
          <a:p>
            <a:pPr>
              <a:buNone/>
            </a:pPr>
            <a:endParaRPr lang="ru-RU" sz="3100" dirty="0" smtClean="0"/>
          </a:p>
          <a:p>
            <a:pPr>
              <a:buNone/>
            </a:pPr>
            <a:r>
              <a:rPr lang="ru-RU" dirty="0" smtClean="0"/>
              <a:t>5 слайд: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https://infourok.ru/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present5.com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 слайд: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https://our-travels.info/</a:t>
            </a:r>
            <a:endParaRPr lang="ru-RU" dirty="0" smtClean="0">
              <a:hlinkClick r:id="rId3"/>
            </a:endParaRPr>
          </a:p>
          <a:p>
            <a:pPr>
              <a:buNone/>
            </a:pPr>
            <a:r>
              <a:rPr lang="ru-RU" dirty="0" smtClean="0"/>
              <a:t>7 слайд: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https://infourok.ru/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8 слайд: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https://paylas.io/</a:t>
            </a:r>
            <a:endParaRPr lang="ru-RU" dirty="0" smtClean="0">
              <a:hlinkClick r:id="rId2"/>
            </a:endParaRPr>
          </a:p>
          <a:p>
            <a:pPr>
              <a:buNone/>
            </a:pPr>
            <a:r>
              <a:rPr lang="ru-RU" dirty="0" smtClean="0"/>
              <a:t>11 слайд:</a:t>
            </a:r>
          </a:p>
          <a:p>
            <a:pPr>
              <a:buNone/>
            </a:pPr>
            <a:r>
              <a:rPr lang="en-US" sz="3100" dirty="0" smtClean="0">
                <a:hlinkClick r:id="rId2"/>
              </a:rPr>
              <a:t>http://plazdarm.ru/</a:t>
            </a:r>
            <a:endParaRPr lang="ru-RU" sz="3100" dirty="0" smtClean="0">
              <a:hlinkClick r:id="rId2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hlinkClick r:id="rId3"/>
            </a:endParaRPr>
          </a:p>
          <a:p>
            <a:pPr>
              <a:buNone/>
            </a:pPr>
            <a:endParaRPr lang="ru-RU" dirty="0" smtClean="0">
              <a:hlinkClick r:id="rId3"/>
            </a:endParaRPr>
          </a:p>
          <a:p>
            <a:pPr>
              <a:buNone/>
            </a:pPr>
            <a:endParaRPr lang="ru-RU" dirty="0" smtClean="0">
              <a:hlinkClick r:id="rId3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05273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МУЗЫКА: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772816"/>
            <a:ext cx="40446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smtClean="0">
                <a:hlinkClick r:id="rId4"/>
              </a:rPr>
              <a:t>Ансамбль им. А.В.Александрова</a:t>
            </a:r>
            <a:endParaRPr lang="ru-RU" b="1" dirty="0" smtClean="0"/>
          </a:p>
          <a:p>
            <a:pPr fontAlgn="base"/>
            <a:r>
              <a:rPr lang="ru-RU" b="1" dirty="0" smtClean="0"/>
              <a:t>«Священная война» (минус)</a:t>
            </a:r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420888"/>
            <a:ext cx="4572000" cy="375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300" dirty="0" smtClean="0">
                <a:hlinkClick r:id="rId3"/>
              </a:rPr>
              <a:t>https://x-minus.me</a:t>
            </a:r>
            <a:endParaRPr lang="ru-RU" sz="2300" dirty="0" smtClean="0">
              <a:hlinkClick r:id="rId3"/>
            </a:endParaRPr>
          </a:p>
        </p:txBody>
      </p:sp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499992" y="1772816"/>
            <a:ext cx="4248472" cy="45365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anchor="t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1.Собрать и сохранить информацию об участии в ВО войне моего прадедушки.</a:t>
            </a:r>
            <a:r>
              <a:rPr kumimoji="0" lang="ru-RU" sz="1600" b="1" i="0" u="none" strike="noStrike" kern="1200" cap="none" spc="0" normalizeH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Выявить его военную историю.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2.Вести поисковую работу по поиску информации. Способствовать воспитанию социально – активного человека, гражданина и патриота своей Родины.</a:t>
            </a:r>
            <a:endParaRPr kumimoji="0" lang="en-US" sz="16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 w="50800"/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 Углубить знания о реальной истории</a:t>
            </a:r>
            <a:r>
              <a:rPr kumimoji="0" lang="en-US" sz="16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6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Великой Отечественной войны.</a:t>
            </a:r>
            <a:r>
              <a:rPr kumimoji="0" lang="en-US" sz="16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 Передача нравственных  ценностей поколений, создание условий для общения старшего поколения с младшим.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404664"/>
            <a:ext cx="4175472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 моего  проекта :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IMG_351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822211" cy="3933056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22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7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</a:rPr>
              <a:t>Сегодня, в канун 75- </a:t>
            </a:r>
            <a:r>
              <a:rPr lang="ru-RU" sz="3200" b="1" dirty="0" err="1" smtClean="0">
                <a:solidFill>
                  <a:srgbClr val="FFC000"/>
                </a:solidFill>
                <a:latin typeface="Times New Roman" pitchFamily="18" charset="0"/>
              </a:rPr>
              <a:t>летия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</a:rPr>
              <a:t> Победы, мы чествуем героическое поколение, прошедших самую тяжёлую войну. Откликнувшись на призыв Родины, они встали на защиту, выстояли и победили. Их личное мужество и отвага, проявленные в боях за независимость нашей Родины, вписаны золотыми буквами в славную летопись нашей истории. Мы благодарные потомки героев Великой Отечественной войны всегда будем помнить ратный подвиг тех, кто в годину испытаний отстоял право нашего народа на свободу и независимость. Нет ни одной семьи в нашей необъятной стране, которую бы война обошла стороной.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4618856" cy="457200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</a:rPr>
              <a:t>В моей семье прадедушка, </a:t>
            </a: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Петр Иванович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</a:rPr>
              <a:t>, прошёл Великую Отечественную войну с первого до последнего дня. В настоящее время его уже нет в живых. 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</a:rPr>
              <a:t>И с каждым годом Ветеранов войны становятся меньше и поэтому мы должны знать и заботиться о них, побольше узнавать и собирать материал о подвигах Ветеранов.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Sca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2656"/>
            <a:ext cx="4119669" cy="608443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slow" advTm="422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15705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916832"/>
            <a:ext cx="3081323" cy="453709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Началась Великая Отечественная война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772816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t-RU" sz="2800" b="1" dirty="0" smtClean="0">
                <a:solidFill>
                  <a:srgbClr val="FFC000"/>
                </a:solidFill>
              </a:rPr>
              <a:t>Началась 22 июня 1941 года </a:t>
            </a:r>
            <a:r>
              <a:rPr lang="tt-RU" sz="2800" b="1" dirty="0">
                <a:solidFill>
                  <a:srgbClr val="FFC000"/>
                </a:solidFill>
              </a:rPr>
              <a:t>Великая Отечественная война, которая длилась 1418 дней и ночей.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1321783223_nemeckie-soldaty-pri-podderzhke-btr-vhodit-v-goryaschee-belorusskoe-se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855542"/>
            <a:ext cx="4547152" cy="3002458"/>
          </a:xfrm>
          <a:prstGeom prst="rect">
            <a:avLst/>
          </a:prstGeom>
        </p:spPr>
      </p:pic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3816424" cy="154304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1941 год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3573016"/>
            <a:ext cx="4330824" cy="2161712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</a:rPr>
              <a:t>Мой прадедушка Качанов Петр Иванович родился в 1913 году в селе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itchFamily="18" charset="0"/>
              </a:rPr>
              <a:t>Белогорилка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itchFamily="18" charset="0"/>
              </a:rPr>
              <a:t>Лохвицкого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</a:rPr>
              <a:t> района, Полтавской области. В  Красную армию был призван в июле 1941 в возрасте 30 лет.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772253" cy="327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3744416" cy="4085451"/>
          </a:xfrm>
          <a:prstGeom prst="rect">
            <a:avLst/>
          </a:prstGeom>
        </p:spPr>
      </p:pic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4176464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Знак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ГВАРДИЯ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293096"/>
            <a:ext cx="8352928" cy="22337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Мой прадедушка в 1943 году был награжден значком «Гвардейца».Он относился к 8-ой гвардейской армии, которая была создана 5 мая 1943 года. При переформировании и доукомплектовании армия дислоцировалась в районе городов Купянск Харьковской области и Сватово Луганской области Украины.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004548" cy="2808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3140968"/>
            <a:ext cx="4283968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Командующий армией В. И. Чуйков принимает гвардейское знамя армии. Март 1943 г.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2232248" cy="2664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Медаль "За освобождение Варшавы</a:t>
            </a:r>
            <a:r>
              <a:rPr lang="ru-RU" dirty="0" smtClean="0">
                <a:solidFill>
                  <a:srgbClr val="FF0000"/>
                </a:solidFill>
              </a:rPr>
              <a:t>"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333750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56992"/>
            <a:ext cx="1872208" cy="30243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Мой прадедушка Петр Иванович в составе 8-ой гвардейской армии участвовал в </a:t>
            </a:r>
            <a:r>
              <a:rPr lang="ru-RU" b="1" dirty="0">
                <a:solidFill>
                  <a:srgbClr val="FFC000"/>
                </a:solidFill>
              </a:rPr>
              <a:t>освобождении Варшавы 14-17 января 1945 </a:t>
            </a:r>
            <a:r>
              <a:rPr lang="ru-RU" b="1" dirty="0" smtClean="0">
                <a:solidFill>
                  <a:srgbClr val="FFC000"/>
                </a:solidFill>
              </a:rPr>
              <a:t>г.За это он был награжден медалью «За освобождение Варшавы».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5184576" cy="32309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088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Медаль "За победу над Германией в Великой Отечественной Войне 1941-1945 гг."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816981_257ee4c43b826bdd25ea976c91f26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2636912"/>
            <a:ext cx="2016224" cy="3821894"/>
          </a:xfrm>
          <a:ln>
            <a:solidFill>
              <a:srgbClr val="FF0000"/>
            </a:solidFill>
          </a:ln>
        </p:spPr>
      </p:pic>
      <p:pic>
        <p:nvPicPr>
          <p:cNvPr id="7" name="Рисунок 6" descr="1-d0b1d0b5d180d0bbd0b8d0bd-d0b2d0bed0b4d180d183d0b6d0b5d0bdd0b8d0b5-d184d0bbd0b0d0b3d0b0-d0bdd0b0-d180d0b5d0b9d185d181d182d0b0d0b3d0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328706"/>
            <a:ext cx="5040560" cy="33603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3568" y="198884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Мой прадедушка встретил победу в Берлине. Войну закончил в звании старшего лейтенанта. Был награжден медалью «За победу над Германией в Великой Отечественной Войне 1941-1945 </a:t>
            </a:r>
            <a:r>
              <a:rPr lang="ru-RU" dirty="0" err="1" smtClean="0">
                <a:solidFill>
                  <a:srgbClr val="FFC000"/>
                </a:solidFill>
              </a:rPr>
              <a:t>гг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4228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f5d586e59a029288ead6218b41df8b287f6b8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C00000"/>
      </a:lt2>
      <a:accent1>
        <a:srgbClr val="FF0000"/>
      </a:accent1>
      <a:accent2>
        <a:srgbClr val="F3A447"/>
      </a:accent2>
      <a:accent3>
        <a:srgbClr val="E7BC29"/>
      </a:accent3>
      <a:accent4>
        <a:srgbClr val="FF0000"/>
      </a:accent4>
      <a:accent5>
        <a:srgbClr val="FF0000"/>
      </a:accent5>
      <a:accent6>
        <a:srgbClr val="FF0000"/>
      </a:accent6>
      <a:hlink>
        <a:srgbClr val="FF7F7F"/>
      </a:hlink>
      <a:folHlink>
        <a:srgbClr val="90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C5C5DD13B9184F83C9A94CBE9DC574" ma:contentTypeVersion="49" ma:contentTypeDescription="Создание документа." ma:contentTypeScope="" ma:versionID="99b4eb951015de3325c5e2c7dc0dc2c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AWJJH2MPE6E2-691470095-1443</_dlc_DocId>
    <_dlc_DocIdUrl xmlns="4a252ca3-5a62-4c1c-90a6-29f4710e47f8">
      <Url>http://edu-sps.koiro.local/Kostroma_EDU/kos-sch-18/_layouts/15/DocIdRedir.aspx?ID=AWJJH2MPE6E2-691470095-1443</Url>
      <Description>AWJJH2MPE6E2-691470095-1443</Description>
    </_dlc_DocIdUrl>
  </documentManagement>
</p:properties>
</file>

<file path=customXml/itemProps1.xml><?xml version="1.0" encoding="utf-8"?>
<ds:datastoreItem xmlns:ds="http://schemas.openxmlformats.org/officeDocument/2006/customXml" ds:itemID="{572436B1-1797-4FB3-BD16-C10626DA8F3F}"/>
</file>

<file path=customXml/itemProps2.xml><?xml version="1.0" encoding="utf-8"?>
<ds:datastoreItem xmlns:ds="http://schemas.openxmlformats.org/officeDocument/2006/customXml" ds:itemID="{20651C7E-9AF7-49A5-9853-BC56CDD7BA98}"/>
</file>

<file path=customXml/itemProps3.xml><?xml version="1.0" encoding="utf-8"?>
<ds:datastoreItem xmlns:ds="http://schemas.openxmlformats.org/officeDocument/2006/customXml" ds:itemID="{6D841C45-BD46-4A66-B133-B2E60EB75A36}"/>
</file>

<file path=customXml/itemProps4.xml><?xml version="1.0" encoding="utf-8"?>
<ds:datastoreItem xmlns:ds="http://schemas.openxmlformats.org/officeDocument/2006/customXml" ds:itemID="{4EC0F103-7B83-4327-BA13-1AFA7978DF7A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410</TotalTime>
  <Words>610</Words>
  <Application>Microsoft Office PowerPoint</Application>
  <PresentationFormat>Экран (4:3)</PresentationFormat>
  <Paragraphs>59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Тема: Дедушкина медаль</vt:lpstr>
      <vt:lpstr>Слайд 2</vt:lpstr>
      <vt:lpstr>Актуальность  темы:</vt:lpstr>
      <vt:lpstr>Слайд 4</vt:lpstr>
      <vt:lpstr>Началась Великая Отечественная война   </vt:lpstr>
      <vt:lpstr>1941 год</vt:lpstr>
      <vt:lpstr>Знак  ГВАРДИЯ </vt:lpstr>
      <vt:lpstr>Медаль "За освобождение Варшавы"</vt:lpstr>
      <vt:lpstr>Медаль "За победу над Германией в Великой Отечественной Войне 1941-1945 гг."</vt:lpstr>
      <vt:lpstr>Орден Красной Звезды</vt:lpstr>
      <vt:lpstr>Никто не забыт, ничто не забыто!</vt:lpstr>
      <vt:lpstr>Слайд 12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2015-01-29T13:30:33Z</dcterms:created>
  <dcterms:modified xsi:type="dcterms:W3CDTF">2020-02-27T11:27:10Z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0x010100ACC5C5DD13B9184F83C9A94CBE9DC574</vt:lpwstr>
  </property>
  <property fmtid="{D5CDD505-2E9C-101B-9397-08002B2CF9AE}" pid="3" name="_dlc_DocIdItemGuid">
    <vt:lpwstr>a487cef7-efa6-4f2c-91d2-3592619ac5b6</vt:lpwstr>
  </property>
</Properties>
</file>