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7" r:id="rId4"/>
    <p:sldId id="257" r:id="rId5"/>
    <p:sldId id="258" r:id="rId6"/>
    <p:sldId id="259" r:id="rId7"/>
    <p:sldId id="268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8" Type="http://schemas.openxmlformats.org/officeDocument/2006/relationships/presProps" Target="presProps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21" Type="http://schemas.openxmlformats.org/officeDocument/2006/relationships/customXml" Target="../customXml/item1.xml"/><Relationship Id="rId7" Type="http://schemas.openxmlformats.org/officeDocument/2006/relationships/slide" Target="slides/slide5.xml"/><Relationship Id="rId17" Type="http://schemas.openxmlformats.org/officeDocument/2006/relationships/slide" Target="slides/slide15.xml"/><Relationship Id="rId12" Type="http://schemas.openxmlformats.org/officeDocument/2006/relationships/slide" Target="slides/slide10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6" Type="http://schemas.openxmlformats.org/officeDocument/2006/relationships/slide" Target="slides/slide14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24" Type="http://schemas.openxmlformats.org/officeDocument/2006/relationships/customXml" Target="../customXml/item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3.xml"/><Relationship Id="rId19" Type="http://schemas.openxmlformats.org/officeDocument/2006/relationships/viewProps" Target="viewProps.xml"/><Relationship Id="rId10" Type="http://schemas.openxmlformats.org/officeDocument/2006/relationships/slide" Target="slides/slide8.xml"/><Relationship Id="rId9" Type="http://schemas.openxmlformats.org/officeDocument/2006/relationships/slide" Target="slides/slide7.xml"/><Relationship Id="rId4" Type="http://schemas.openxmlformats.org/officeDocument/2006/relationships/slide" Target="slides/slide2.xml"/><Relationship Id="rId14" Type="http://schemas.openxmlformats.org/officeDocument/2006/relationships/slide" Target="slides/slide12.xml"/><Relationship Id="rId22" Type="http://schemas.openxmlformats.org/officeDocument/2006/relationships/customXml" Target="../customXml/item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Заголовок 1025"/>
          <p:cNvSpPr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t>Click to edit Master title style</a:t>
            </a:r>
          </a:p>
        </p:txBody>
      </p:sp>
      <p:sp>
        <p:nvSpPr>
          <p:cNvPr id="1027" name="Замещающий текст 1026"/>
          <p:cNvSpPr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Замещающая дата 1027"/>
          <p:cNvSpPr/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29" name="Замещающий нижний колонтитул 1028"/>
          <p:cNvSpPr/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Замещающий номер слайда 1029"/>
          <p:cNvSpPr/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jpeg"/><Relationship Id="rId3" Type="http://schemas.openxmlformats.org/officeDocument/2006/relationships/image" Target="../media/image6.w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159722" y="6218555"/>
            <a:ext cx="10949517" cy="981075"/>
          </a:xfrm>
        </p:spPr>
        <p:txBody>
          <a:bodyPr/>
          <a:lstStyle/>
          <a:p>
            <a:r>
              <a:rPr lang="ru-RU" altLang="en-US" sz="3600" b="1" i="1"/>
              <a:t>Луговая Карина 7А</a:t>
            </a:r>
            <a:endParaRPr lang="ru-RU" altLang="en-US" sz="3600" b="1" i="1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-5080" y="408940"/>
            <a:ext cx="661098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6000" b="1" i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Герои</a:t>
            </a:r>
            <a:endParaRPr lang="ru-RU" altLang="en-US" sz="6000" b="1" i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ru-RU" altLang="en-US" sz="6000" b="1" i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Великой   Отечественной                </a:t>
            </a:r>
            <a:endParaRPr lang="ru-RU" altLang="en-US" sz="6000" b="1" i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ru-RU" altLang="en-US" sz="6000" b="1" i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войны</a:t>
            </a:r>
            <a:endParaRPr lang="ru-RU" altLang="en-US" sz="6000" b="1" i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Текстовое поле 5"/>
          <p:cNvSpPr txBox="1"/>
          <p:nvPr/>
        </p:nvSpPr>
        <p:spPr>
          <a:xfrm>
            <a:off x="8064500" y="537210"/>
            <a:ext cx="395478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8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Дети войны не только трудились, но и учились в школе. </a:t>
            </a:r>
            <a:endParaRPr lang="ru-RU" altLang="en-US" sz="28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altLang="en-US" sz="28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altLang="en-US" sz="28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школе зимой было очень холодно, что даже чернила замерзали. Тетрадей не было, писали в старых журналах между строчек.</a:t>
            </a:r>
            <a:endParaRPr lang="ru-RU" altLang="en-US" sz="28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Изображение 1" descr="IMG_20191208_1229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649605"/>
            <a:ext cx="7411085" cy="5558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0" cmpd="sng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8152765" y="708025"/>
            <a:ext cx="352107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8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кому-то в деревню приносили похоронку, плакала вся деревня. Потому что в каждой семье были потери.</a:t>
            </a:r>
            <a:endParaRPr lang="ru-RU" altLang="en-US" sz="28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30" y="958215"/>
            <a:ext cx="7350125" cy="46882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63500" cmpd="sng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5027930" y="244475"/>
            <a:ext cx="2135505" cy="63696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ru-RU" altLang="en-US" sz="24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Моих прадедушки и прабабушки уже нет в живых, </a:t>
            </a:r>
            <a:endParaRPr lang="ru-RU" altLang="en-US" sz="24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ru-RU" altLang="en-US" sz="24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они успели передать нам свои волнения, боль, которые принесла война, </a:t>
            </a:r>
            <a:endParaRPr lang="ru-RU" altLang="en-US" sz="24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ru-RU" altLang="en-US" sz="24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радость победы!</a:t>
            </a:r>
            <a:endParaRPr lang="ru-RU" altLang="en-US" sz="24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Изображение 3" descr="IMG_20190509_105638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30" y="384175"/>
            <a:ext cx="4298315" cy="6090285"/>
          </a:xfrm>
          <a:prstGeom prst="rect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</p:pic>
      <p:pic>
        <p:nvPicPr>
          <p:cNvPr id="5" name="Изображение 4" descr="IMG_20191208_1247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170" y="244475"/>
            <a:ext cx="3888105" cy="5183505"/>
          </a:xfrm>
          <a:prstGeom prst="rect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08-48-35-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33400" y="-276225"/>
            <a:ext cx="12913995" cy="764730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532130" y="344805"/>
            <a:ext cx="40995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40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Вывод:</a:t>
            </a:r>
            <a:endParaRPr lang="ru-RU" altLang="en-US" sz="40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967740" y="1395095"/>
            <a:ext cx="99771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400"/>
              <a:t>Мои прадедушка и прабабушка помогали одержать победу над фашистами на фронте и в тылу. Я горжусь ими! </a:t>
            </a:r>
            <a:endParaRPr lang="ru-RU" altLang="en-US" sz="2400"/>
          </a:p>
          <a:p>
            <a:r>
              <a:rPr lang="ru-RU" altLang="en-US" sz="2400"/>
              <a:t>И считаю, что они настоящие ГЕРОИ войны!</a:t>
            </a:r>
            <a:endParaRPr lang="ru-RU" altLang="en-US" sz="2400"/>
          </a:p>
        </p:txBody>
      </p:sp>
      <p:pic>
        <p:nvPicPr>
          <p:cNvPr id="4" name="Изображение 3" descr="IMG_20191208_1232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280" y="2787650"/>
            <a:ext cx="5156835" cy="38690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3114675" y="2265680"/>
            <a:ext cx="52787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36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</a:t>
            </a:r>
            <a:endParaRPr lang="ru-RU" altLang="en-US" sz="3600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altLang="en-US" sz="36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ВНИМАНИЕ!</a:t>
            </a:r>
            <a:endParaRPr lang="ru-RU" altLang="en-US" sz="3600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Текстовое поле 3"/>
          <p:cNvSpPr txBox="1"/>
          <p:nvPr/>
        </p:nvSpPr>
        <p:spPr>
          <a:xfrm>
            <a:off x="566420" y="334010"/>
            <a:ext cx="17754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40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</a:t>
            </a:r>
            <a:endParaRPr lang="ru-RU" altLang="en-US" sz="40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1049020" y="1313815"/>
            <a:ext cx="93789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400"/>
              <a:t>- рассказать о моих близких родственниках в годы Великой   Отечественной войны.</a:t>
            </a:r>
            <a:endParaRPr lang="ru-RU" altLang="en-US" sz="2400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461645" y="2526030"/>
            <a:ext cx="41814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40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Задача:</a:t>
            </a:r>
            <a:endParaRPr lang="ru-RU" altLang="en-US" sz="40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1179830" y="3508375"/>
            <a:ext cx="95250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400"/>
              <a:t>- беседа с бабушкой о её родителях в годы Великой Отечественной войны</a:t>
            </a:r>
            <a:endParaRPr lang="ru-RU" altLang="en-US" sz="2400"/>
          </a:p>
          <a:p>
            <a:r>
              <a:rPr lang="ru-RU" altLang="en-US" sz="2400"/>
              <a:t>- подбор фотографий из семейного альбома</a:t>
            </a:r>
            <a:endParaRPr lang="ru-RU" altLang="en-US" sz="2400"/>
          </a:p>
          <a:p>
            <a:r>
              <a:rPr lang="ru-RU" altLang="en-US" sz="2400"/>
              <a:t>- обобщение полученной информации </a:t>
            </a:r>
            <a:endParaRPr lang="ru-RU" altLang="en-US" sz="2400"/>
          </a:p>
          <a:p>
            <a:r>
              <a:rPr lang="ru-RU" altLang="en-US" sz="2400"/>
              <a:t>- выступление перед одноклассниками</a:t>
            </a:r>
            <a:endParaRPr lang="ru-RU" altLang="en-US" sz="240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630" y="900748"/>
            <a:ext cx="10972800" cy="1143000"/>
          </a:xfrm>
        </p:spPr>
        <p:txBody>
          <a:bodyPr/>
          <a:p>
            <a:pPr algn="l"/>
            <a:r>
              <a:rPr lang="ru-RU" altLang="en-US" sz="4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Смирнов Александр Николаевич</a:t>
            </a:r>
            <a:br>
              <a:rPr lang="ru-RU" altLang="en-US" sz="4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br>
              <a:rPr lang="ru-RU" altLang="en-US" sz="4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altLang="en-US" sz="4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1927 - 1987гг.</a:t>
            </a:r>
            <a:endParaRPr lang="ru-RU" altLang="en-US" sz="48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Замещающее содержимое 3" descr="IMG_20191208_122740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4480" y="1511935"/>
            <a:ext cx="3790950" cy="5056505"/>
          </a:xfrm>
          <a:prstGeom prst="rect">
            <a:avLst/>
          </a:prstGeom>
          <a:solidFill>
            <a:schemeClr val="tx1">
              <a:alpha val="94000"/>
            </a:schemeClr>
          </a:solidFill>
          <a:ln w="127000" cmpd="sng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Текстовое поле 3"/>
          <p:cNvSpPr txBox="1"/>
          <p:nvPr/>
        </p:nvSpPr>
        <p:spPr>
          <a:xfrm>
            <a:off x="6821805" y="367030"/>
            <a:ext cx="5149850" cy="61239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800" b="1" i="1"/>
              <a:t>Мой прадедушка был участником Великой Отечественной войны. </a:t>
            </a:r>
            <a:endParaRPr lang="ru-RU" altLang="en-US" sz="2800" b="1" i="1"/>
          </a:p>
          <a:p>
            <a:pPr algn="l"/>
            <a:r>
              <a:rPr lang="ru-RU" altLang="en-US" sz="2800" b="1" i="1"/>
              <a:t>Он ушёл на войну, когда ему было только-только 18 лет. </a:t>
            </a:r>
            <a:endParaRPr lang="ru-RU" altLang="en-US" sz="2800" b="1" i="1"/>
          </a:p>
          <a:p>
            <a:pPr algn="l"/>
            <a:endParaRPr lang="ru-RU" altLang="en-US" sz="2800" b="1" i="1"/>
          </a:p>
          <a:p>
            <a:pPr algn="l"/>
            <a:r>
              <a:rPr lang="ru-RU" altLang="en-US" sz="2800" b="1" i="1"/>
              <a:t>Моя прапрабабушка очень сильно плакала, отправляя его на войну, так как к 1944г.,когда прадед уходил на войну, уже несколько человек из их семьи погибло.</a:t>
            </a:r>
            <a:endParaRPr lang="ru-RU" altLang="en-US" sz="2800" b="1" i="1"/>
          </a:p>
        </p:txBody>
      </p:sp>
      <p:pic>
        <p:nvPicPr>
          <p:cNvPr id="2" name="Изображение 1" descr="IMG_20191208_1215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" y="1127760"/>
            <a:ext cx="6135370" cy="4601845"/>
          </a:xfrm>
          <a:prstGeom prst="rect">
            <a:avLst/>
          </a:prstGeom>
          <a:solidFill>
            <a:schemeClr val="tx1">
              <a:alpha val="94000"/>
            </a:schemeClr>
          </a:solidFill>
          <a:ln w="38100" cmpd="sng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Текстовое поле 3"/>
          <p:cNvSpPr txBox="1"/>
          <p:nvPr/>
        </p:nvSpPr>
        <p:spPr>
          <a:xfrm>
            <a:off x="7673975" y="428625"/>
            <a:ext cx="4279265" cy="60007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4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Мой прадедушка служил на флоте. Он был матросом-мотористом на разных кораблях Балтийского моря.</a:t>
            </a:r>
            <a:endParaRPr lang="ru-RU" altLang="en-US" sz="24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altLang="en-US" sz="24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altLang="en-US" sz="24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очень неохотно рассказывал о военном времени. Прадед говорил,что было страшно, когда бомбили корабли: открытое море - никуда не спрячешься! Мой прадедушка был награждён несколькими медалями.</a:t>
            </a:r>
            <a:endParaRPr lang="ru-RU" altLang="en-US" sz="24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Объект 1"/>
          <p:cNvGraphicFramePr/>
          <p:nvPr/>
        </p:nvGraphicFramePr>
        <p:xfrm>
          <a:off x="546100" y="283210"/>
          <a:ext cx="6371590" cy="2817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2" imgW="6381750" imgH="3152775" progId="Paint.Picture">
                  <p:embed/>
                </p:oleObj>
              </mc:Choice>
              <mc:Fallback>
                <p:oleObj name="" r:id="rId2" imgW="6381750" imgH="3152775" progId="Paint.Picture">
                  <p:embed/>
                  <p:pic>
                    <p:nvPicPr>
                      <p:cNvPr id="0" name="Изображение 2"/>
                      <p:cNvPicPr/>
                      <p:nvPr/>
                    </p:nvPicPr>
                    <p:blipFill>
                      <a:blip r:embed="rId3">
                        <a:grayscl/>
                      </a:blip>
                      <a:stretch>
                        <a:fillRect/>
                      </a:stretch>
                    </p:blipFill>
                    <p:spPr>
                      <a:xfrm>
                        <a:off x="546100" y="283210"/>
                        <a:ext cx="6371590" cy="281749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38100" cmpd="sng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olid"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Изображение 4" descr="IMG_20191208_1224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625" y="3282950"/>
            <a:ext cx="5337175" cy="342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 cmpd="sng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Текстовое поле 3"/>
          <p:cNvSpPr txBox="1"/>
          <p:nvPr/>
        </p:nvSpPr>
        <p:spPr>
          <a:xfrm>
            <a:off x="1023620" y="683260"/>
            <a:ext cx="1027176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40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Смирнова Людмила Александровна</a:t>
            </a:r>
            <a:endParaRPr lang="ru-RU" altLang="en-US" sz="40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altLang="en-US" sz="40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altLang="en-US" sz="40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altLang="en-US" sz="40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1931 - 2018гг.</a:t>
            </a:r>
            <a:endParaRPr lang="ru-RU" altLang="en-US" sz="40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Изображение 1" descr="IMG_20191208_1233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055" y="1543050"/>
            <a:ext cx="3815715" cy="5086985"/>
          </a:xfrm>
          <a:prstGeom prst="rect">
            <a:avLst/>
          </a:prstGeom>
          <a:solidFill>
            <a:schemeClr val="tx1"/>
          </a:solidFill>
          <a:ln w="63500" cmpd="sng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Текстовое поле 3"/>
          <p:cNvSpPr txBox="1"/>
          <p:nvPr/>
        </p:nvSpPr>
        <p:spPr>
          <a:xfrm>
            <a:off x="7284720" y="895350"/>
            <a:ext cx="471995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36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 прабабушка тоже пережила военное время. Когда началась война, она была моложе меня. Ей было 10 лет.</a:t>
            </a:r>
            <a:endParaRPr lang="ru-RU" altLang="en-US" sz="36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Изображение 1" descr="IMG_20191208_1217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70" y="199390"/>
            <a:ext cx="4843780" cy="6459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63500" cmpd="sng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Текстовое поле 3"/>
          <p:cNvSpPr txBox="1"/>
          <p:nvPr/>
        </p:nvSpPr>
        <p:spPr>
          <a:xfrm>
            <a:off x="6668135" y="778510"/>
            <a:ext cx="5367655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3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Дети войны работали в тылу: косили сено, сажали картошку и овощи, пахали на быках.</a:t>
            </a:r>
            <a:endParaRPr lang="ru-RU" altLang="en-US" sz="32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altLang="en-US" sz="32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altLang="en-US" sz="3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Прабабушка рассказывала, что всегда хотелось есть, </a:t>
            </a:r>
            <a:endParaRPr lang="ru-RU" altLang="en-US" sz="32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altLang="en-US" sz="3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морковь была вместо конфет.</a:t>
            </a:r>
            <a:endParaRPr lang="ru-RU" altLang="en-US" sz="32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Изображение 1" descr="IMG_20191208_1248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" y="1322070"/>
            <a:ext cx="5619115" cy="4213225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 w="63500" cmpd="sng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CC5C5DD13B9184F83C9A94CBE9DC574" ma:contentTypeVersion="49" ma:contentTypeDescription="Создание документа." ma:contentTypeScope="" ma:versionID="99b4eb951015de3325c5e2c7dc0dc2c6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1153093c964433108f50878cc9bfbd9b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AWJJH2MPE6E2-691470095-1444</_dlc_DocId>
    <_dlc_DocIdUrl xmlns="4a252ca3-5a62-4c1c-90a6-29f4710e47f8">
      <Url>http://edu-sps.koiro.local/Kostroma_EDU/kos-sch-18/_layouts/15/DocIdRedir.aspx?ID=AWJJH2MPE6E2-691470095-1444</Url>
      <Description>AWJJH2MPE6E2-691470095-1444</Description>
    </_dlc_DocIdUrl>
  </documentManagement>
</p:properties>
</file>

<file path=customXml/itemProps1.xml><?xml version="1.0" encoding="utf-8"?>
<ds:datastoreItem xmlns:ds="http://schemas.openxmlformats.org/officeDocument/2006/customXml" ds:itemID="{246FB66E-399B-413E-BDE7-3012B4102AEF}"/>
</file>

<file path=customXml/itemProps2.xml><?xml version="1.0" encoding="utf-8"?>
<ds:datastoreItem xmlns:ds="http://schemas.openxmlformats.org/officeDocument/2006/customXml" ds:itemID="{70B2015D-1209-4D3B-8516-78AEFEE35A12}"/>
</file>

<file path=customXml/itemProps3.xml><?xml version="1.0" encoding="utf-8"?>
<ds:datastoreItem xmlns:ds="http://schemas.openxmlformats.org/officeDocument/2006/customXml" ds:itemID="{5E6EEF96-5ABD-4F86-BF8E-253119CBEC77}"/>
</file>

<file path=customXml/itemProps4.xml><?xml version="1.0" encoding="utf-8"?>
<ds:datastoreItem xmlns:ds="http://schemas.openxmlformats.org/officeDocument/2006/customXml" ds:itemID="{03C8C5D2-DFDF-4B68-9A55-E5D7F9165F3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1844</Words>
  <Application>WPS Presentation</Application>
  <PresentationFormat>Widescreen</PresentationFormat>
  <Paragraphs>57</Paragraphs>
  <Slides>15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Arial</vt:lpstr>
      <vt:lpstr>SimSun</vt:lpstr>
      <vt:lpstr>Wingdings</vt:lpstr>
      <vt:lpstr>Microsoft YaHei</vt:lpstr>
      <vt:lpstr/>
      <vt:lpstr>Arial Unicode MS</vt:lpstr>
      <vt:lpstr>Calibri</vt:lpstr>
      <vt:lpstr>DamageLog</vt:lpstr>
      <vt:lpstr>Default Design</vt:lpstr>
      <vt:lpstr>Paint.Picture</vt:lpstr>
      <vt:lpstr>PowerPoint 演示文稿</vt:lpstr>
      <vt:lpstr>PowerPoint 演示文稿</vt:lpstr>
      <vt:lpstr>Смирнов Александр Николаевич     1927 - 1987гг.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User</cp:lastModifiedBy>
  <cp:revision>4</cp:revision>
  <dcterms:created xsi:type="dcterms:W3CDTF">2019-12-06T20:58:00Z</dcterms:created>
  <dcterms:modified xsi:type="dcterms:W3CDTF">2019-12-08T19:09:22Z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1049-11.2.0.9070</vt:lpwstr>
  </property>
  <property fmtid="{D5CDD505-2E9C-101B-9397-08002B2CF9AE}" pid="3" name="ContentTypeId">
    <vt:lpwstr>0x010100ACC5C5DD13B9184F83C9A94CBE9DC574</vt:lpwstr>
  </property>
  <property fmtid="{D5CDD505-2E9C-101B-9397-08002B2CF9AE}" pid="4" name="_dlc_DocIdItemGuid">
    <vt:lpwstr>26aa5a5b-e0ad-4f56-9637-10567bbd9013</vt:lpwstr>
  </property>
</Properties>
</file>