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68" r:id="rId4"/>
    <p:sldId id="269" r:id="rId5"/>
    <p:sldId id="270" r:id="rId6"/>
    <p:sldId id="258" r:id="rId7"/>
    <p:sldId id="259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CF64A-8EA9-4EA9-BD0B-6D828EF306AC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4E324-2827-4361-A372-1396F3E12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4E324-2827-4361-A372-1396F3E123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3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Алла Ивановна\Desktop\Логотип Фонд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83" y="188640"/>
            <a:ext cx="967169" cy="92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11" y="1988840"/>
            <a:ext cx="780515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260648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поддержки детей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находящихся в трудной жизненной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культуры спорта и работы с молодежью Администрации города Костромы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внешкольной работы «Беркут»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 О.А.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Юрасова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76" y="1143070"/>
            <a:ext cx="597350" cy="75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1760" y="3140968"/>
            <a:ext cx="64807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Конструктивная организация досуга и общественно полезной деятельности несовершеннолетних, находящихся в конфликте с законом, во внеурочное и каникулярное время,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«Слагаемые успеха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34058"/>
            <a:ext cx="777686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рактико-ориентированная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Лаборатория Успеха» 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приоритетному направлению –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чувства патриотизма 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– апробация моделей патриотического воспитания, ориентированных на включение подростков в социально полезную деятельность по пропаганде социально позитивного поведения, воспитанию гражданственности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патриотизма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дополнительной образовательной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 молодого бойца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Патриотические, спортивные и творческие мероприятия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 профильной смены «Школа выживания» в рамках летней оздоровительной кампании.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1224136" cy="11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Дополнительная образовательная программа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 молодого бойца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настоящих мальчишек и смелых девчонок. Для тех, кому понятны слова «отвага», «честь», «дружба». Для тех, кто не боится трудностей и физических нагрузок.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где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учат ответственности и дисциплине,  очень ценят командный дух и чувство собственного достоинства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программы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Физическая подготовка с элементами армейского рукопашного боя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Огневая подготовка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(электронный тир)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Туристическая подготовка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Оказание первой медицинской помощи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Строевая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 занятий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Занятия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 проводиться 2 раза в неделю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 детей от 10 до 35  человек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1" y="260648"/>
            <a:ext cx="856895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Патриотические, спортивные и творческие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r>
              <a:rPr lang="ru-RU" sz="1400" dirty="0" smtClean="0"/>
              <a:t>- Спортивные </a:t>
            </a:r>
            <a:r>
              <a:rPr lang="ru-RU" sz="1400" dirty="0"/>
              <a:t>состязания «Старт»</a:t>
            </a:r>
          </a:p>
          <a:p>
            <a:r>
              <a:rPr lang="ru-RU" sz="1400" dirty="0" smtClean="0"/>
              <a:t>- Военно-спортивная </a:t>
            </a:r>
            <a:r>
              <a:rPr lang="ru-RU" sz="1400" dirty="0"/>
              <a:t>игра на местности «Беркут-Форт» </a:t>
            </a:r>
          </a:p>
          <a:p>
            <a:r>
              <a:rPr lang="ru-RU" sz="1400" dirty="0" smtClean="0"/>
              <a:t>- Час </a:t>
            </a:r>
            <a:r>
              <a:rPr lang="ru-RU" sz="1400" dirty="0"/>
              <a:t>познаний: «Россия. Родина. Единство.»</a:t>
            </a:r>
          </a:p>
          <a:p>
            <a:r>
              <a:rPr lang="ru-RU" sz="1400" dirty="0" smtClean="0"/>
              <a:t>- Смотр </a:t>
            </a:r>
            <a:r>
              <a:rPr lang="ru-RU" sz="1400" dirty="0"/>
              <a:t>– конкурс «Командир у нас один!»</a:t>
            </a:r>
          </a:p>
          <a:p>
            <a:r>
              <a:rPr lang="ru-RU" sz="1400" dirty="0" smtClean="0"/>
              <a:t>- Встреча </a:t>
            </a:r>
            <a:r>
              <a:rPr lang="ru-RU" sz="1400" dirty="0"/>
              <a:t>с ветеранами десантный войск, посвящённая Дню неизвестного солдата</a:t>
            </a:r>
          </a:p>
          <a:p>
            <a:r>
              <a:rPr lang="ru-RU" sz="1400" dirty="0" smtClean="0"/>
              <a:t>- «</a:t>
            </a:r>
            <a:r>
              <a:rPr lang="ru-RU" sz="1400" dirty="0"/>
              <a:t>Встреча поколений», посвящённая Дню Героя Отечества</a:t>
            </a:r>
          </a:p>
          <a:p>
            <a:r>
              <a:rPr lang="ru-RU" sz="1400" dirty="0" smtClean="0"/>
              <a:t>- Урок </a:t>
            </a:r>
            <a:r>
              <a:rPr lang="ru-RU" sz="1400" dirty="0"/>
              <a:t>мужества «Героями не рождаются, героями становятся», посвящённый 30-летию вывода советских войск из республики Афганистан</a:t>
            </a:r>
          </a:p>
          <a:p>
            <a:r>
              <a:rPr lang="ru-RU" sz="1400" dirty="0" smtClean="0"/>
              <a:t>- Урок </a:t>
            </a:r>
            <a:r>
              <a:rPr lang="ru-RU" sz="1400" dirty="0"/>
              <a:t>мужества, посвященный Сталинградской битве</a:t>
            </a:r>
          </a:p>
          <a:p>
            <a:r>
              <a:rPr lang="ru-RU" sz="1400" dirty="0" smtClean="0"/>
              <a:t>- Урок </a:t>
            </a:r>
            <a:r>
              <a:rPr lang="ru-RU" sz="1400" dirty="0"/>
              <a:t>мужества «Афганистан - живая память»</a:t>
            </a:r>
          </a:p>
          <a:p>
            <a:r>
              <a:rPr lang="ru-RU" sz="1400" dirty="0" smtClean="0"/>
              <a:t>- Военно-спортивная </a:t>
            </a:r>
            <a:r>
              <a:rPr lang="ru-RU" sz="1400" dirty="0"/>
              <a:t>игра «Граница на замке»</a:t>
            </a:r>
          </a:p>
          <a:p>
            <a:r>
              <a:rPr lang="ru-RU" sz="1400" dirty="0" smtClean="0"/>
              <a:t>- Урок </a:t>
            </a:r>
            <a:r>
              <a:rPr lang="ru-RU" sz="1400" dirty="0"/>
              <a:t>мужества, посвященный 75-летию Победы в Великой Отечественной войне</a:t>
            </a:r>
          </a:p>
          <a:p>
            <a:r>
              <a:rPr lang="ru-RU" sz="1400" dirty="0" smtClean="0"/>
              <a:t>- Спортивные </a:t>
            </a:r>
            <a:r>
              <a:rPr lang="ru-RU" sz="1400" dirty="0"/>
              <a:t>состязания «Лидер»</a:t>
            </a:r>
          </a:p>
          <a:p>
            <a:r>
              <a:rPr lang="ru-RU" sz="1400" dirty="0" smtClean="0"/>
              <a:t>- Фотовыставка </a:t>
            </a:r>
            <a:r>
              <a:rPr lang="ru-RU" sz="1400" dirty="0"/>
              <a:t>«В здоровом теле - здоровый дух»</a:t>
            </a:r>
          </a:p>
          <a:p>
            <a:r>
              <a:rPr lang="ru-RU" sz="1400" dirty="0" smtClean="0"/>
              <a:t>- Творческий </a:t>
            </a:r>
            <a:r>
              <a:rPr lang="ru-RU" sz="1400" dirty="0"/>
              <a:t>конкурс «Минута Славы»</a:t>
            </a:r>
          </a:p>
          <a:p>
            <a:r>
              <a:rPr lang="ru-RU" sz="1400" dirty="0" smtClean="0"/>
              <a:t>- Просмотр </a:t>
            </a:r>
            <a:r>
              <a:rPr lang="ru-RU" sz="1400" dirty="0"/>
              <a:t>видеороликов «Добротой измерь свой путь», в рамках международного дня инвалидов.</a:t>
            </a:r>
          </a:p>
          <a:p>
            <a:r>
              <a:rPr lang="ru-RU" sz="1400" dirty="0" smtClean="0"/>
              <a:t>- Урок-презентация</a:t>
            </a:r>
            <a:r>
              <a:rPr lang="ru-RU" sz="1400" dirty="0"/>
              <a:t>, посвящённый выдающимся путешественникам</a:t>
            </a:r>
          </a:p>
          <a:p>
            <a:r>
              <a:rPr lang="ru-RU" sz="1400" dirty="0" smtClean="0"/>
              <a:t>- Новый </a:t>
            </a:r>
            <a:r>
              <a:rPr lang="ru-RU" sz="1400" dirty="0"/>
              <a:t>год встречаем вместе!</a:t>
            </a:r>
          </a:p>
          <a:p>
            <a:r>
              <a:rPr lang="ru-RU" sz="1400" dirty="0" smtClean="0"/>
              <a:t>- Интерактивная </a:t>
            </a:r>
            <a:r>
              <a:rPr lang="ru-RU" sz="1400" dirty="0"/>
              <a:t>программа «Экипаж»</a:t>
            </a:r>
          </a:p>
          <a:p>
            <a:r>
              <a:rPr lang="ru-RU" sz="1400" dirty="0" smtClean="0"/>
              <a:t>- Масленичные </a:t>
            </a:r>
            <a:r>
              <a:rPr lang="ru-RU" sz="1400" dirty="0"/>
              <a:t>гуляния</a:t>
            </a:r>
          </a:p>
          <a:p>
            <a:r>
              <a:rPr lang="ru-RU" sz="1400" dirty="0" smtClean="0"/>
              <a:t>- Креатив-бой </a:t>
            </a:r>
            <a:r>
              <a:rPr lang="ru-RU" sz="1400" dirty="0"/>
              <a:t>«Мы то, что мы едим», посвященный Всемирному дню здоровья</a:t>
            </a:r>
          </a:p>
          <a:p>
            <a:r>
              <a:rPr lang="ru-RU" sz="1400" dirty="0" smtClean="0"/>
              <a:t>- Просмотр </a:t>
            </a:r>
            <a:r>
              <a:rPr lang="ru-RU" sz="1400" dirty="0"/>
              <a:t>фильма «Чернобыль-территория отчуждения», посвященный 34 годовщине ликвидации аварии на Чернобыльской АЭС</a:t>
            </a:r>
          </a:p>
          <a:p>
            <a:r>
              <a:rPr lang="ru-RU" sz="1400" dirty="0" smtClean="0"/>
              <a:t>- Просмотр </a:t>
            </a:r>
            <a:r>
              <a:rPr lang="ru-RU" sz="1400" dirty="0"/>
              <a:t>видеороликов «Протяни руку помощи», в рамках профилактики семейного неблагополучия, детской безнадзорности и беспризорности.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169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06489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 Конкурс </a:t>
            </a:r>
            <a:r>
              <a:rPr lang="ru-RU" sz="1800" dirty="0"/>
              <a:t>рисунков «Я честью этой дорожу», посвященный Дню Защитника </a:t>
            </a:r>
            <a:r>
              <a:rPr lang="ru-RU" sz="1800" dirty="0" smtClean="0"/>
              <a:t>Отечества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en-US" sz="1800" dirty="0" smtClean="0"/>
              <a:t>III</a:t>
            </a:r>
            <a:r>
              <a:rPr lang="ru-RU" sz="1800" dirty="0" smtClean="0"/>
              <a:t> </a:t>
            </a:r>
            <a:r>
              <a:rPr lang="ru-RU" sz="1800" dirty="0"/>
              <a:t>открытый городской конкурс декоративно-прикладного и художественного творчества «Под теплым маминым </a:t>
            </a:r>
            <a:r>
              <a:rPr lang="ru-RU" sz="1800" dirty="0" smtClean="0"/>
              <a:t>крылом»</a:t>
            </a:r>
          </a:p>
          <a:p>
            <a:pPr marL="0" indent="0">
              <a:buNone/>
            </a:pPr>
            <a:r>
              <a:rPr lang="ru-RU" sz="1800" dirty="0" smtClean="0"/>
              <a:t>- Конкурс </a:t>
            </a:r>
            <a:r>
              <a:rPr lang="ru-RU" sz="1800" dirty="0"/>
              <a:t>видеопоздравлений «Я горжусь тобой!», посвященный Дню Защитника </a:t>
            </a:r>
            <a:r>
              <a:rPr lang="ru-RU" sz="1800" dirty="0" smtClean="0"/>
              <a:t>Отечества</a:t>
            </a:r>
          </a:p>
          <a:p>
            <a:pPr marL="0" indent="0">
              <a:buNone/>
            </a:pPr>
            <a:r>
              <a:rPr lang="ru-RU" sz="1800" dirty="0" smtClean="0"/>
              <a:t>- Открытый </a:t>
            </a:r>
            <a:r>
              <a:rPr lang="ru-RU" sz="1800" dirty="0"/>
              <a:t>городской </a:t>
            </a:r>
            <a:r>
              <a:rPr lang="ru-RU" sz="1800" dirty="0" smtClean="0"/>
              <a:t>конкурс «Ключ </a:t>
            </a:r>
            <a:r>
              <a:rPr lang="ru-RU" sz="1800" dirty="0"/>
              <a:t>на старт», посвящённый Международному дню </a:t>
            </a:r>
            <a:r>
              <a:rPr lang="ru-RU" sz="1800" dirty="0" smtClean="0"/>
              <a:t>космонавтики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en-US" sz="1800" dirty="0" smtClean="0"/>
              <a:t>VII</a:t>
            </a:r>
            <a:r>
              <a:rPr lang="ru-RU" sz="1800" dirty="0" smtClean="0"/>
              <a:t> </a:t>
            </a:r>
            <a:r>
              <a:rPr lang="ru-RU" sz="1800" dirty="0"/>
              <a:t>открытый городской фото-конкурс «Наследники Великой Победы»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9269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 и соревнования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797152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Результат работы лаборатории – участие детей в общегородской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акции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нужен в городе своем!»</a:t>
            </a:r>
          </a:p>
        </p:txBody>
      </p:sp>
    </p:spTree>
    <p:extLst>
      <p:ext uri="{BB962C8B-B14F-4D97-AF65-F5344CB8AC3E}">
        <p14:creationId xmlns:p14="http://schemas.microsoft.com/office/powerpoint/2010/main" val="27914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Профильная смена «Школа выживания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фото\Я люблю свой 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000372"/>
            <a:ext cx="1821669" cy="2428892"/>
          </a:xfrm>
          <a:prstGeom prst="rect">
            <a:avLst/>
          </a:prstGeom>
          <a:noFill/>
        </p:spPr>
      </p:pic>
      <p:pic>
        <p:nvPicPr>
          <p:cNvPr id="2051" name="Picture 3" descr="F:\фото\Экологическая ак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1982405" cy="2643206"/>
          </a:xfrm>
          <a:prstGeom prst="rect">
            <a:avLst/>
          </a:prstGeom>
          <a:noFill/>
        </p:spPr>
      </p:pic>
      <p:pic>
        <p:nvPicPr>
          <p:cNvPr id="2052" name="Picture 4" descr="F:\фото\Открыт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7110" y="22574384"/>
            <a:ext cx="1867035" cy="2484892"/>
          </a:xfrm>
          <a:prstGeom prst="rect">
            <a:avLst/>
          </a:prstGeom>
          <a:noFill/>
        </p:spPr>
      </p:pic>
      <p:pic>
        <p:nvPicPr>
          <p:cNvPr id="7" name="Picture 4" descr="F:\фото\Открыти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142984"/>
            <a:ext cx="1643074" cy="2190765"/>
          </a:xfrm>
          <a:prstGeom prst="rect">
            <a:avLst/>
          </a:prstGeom>
          <a:noFill/>
        </p:spPr>
      </p:pic>
      <p:pic>
        <p:nvPicPr>
          <p:cNvPr id="2055" name="Picture 7" descr="F:\фото\Тропа разведчи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643314"/>
            <a:ext cx="2762270" cy="2071702"/>
          </a:xfrm>
          <a:prstGeom prst="rect">
            <a:avLst/>
          </a:prstGeom>
          <a:noFill/>
        </p:spPr>
      </p:pic>
      <p:pic>
        <p:nvPicPr>
          <p:cNvPr id="12" name="Picture 2" descr="F:\фото\Три дивана.jpg"/>
          <p:cNvPicPr>
            <a:picLocks noChangeAspect="1" noChangeArrowheads="1"/>
          </p:cNvPicPr>
          <p:nvPr/>
        </p:nvPicPr>
        <p:blipFill>
          <a:blip r:embed="rId7" cstate="print"/>
          <a:srcRect t="33333"/>
          <a:stretch>
            <a:fillRect/>
          </a:stretch>
        </p:blipFill>
        <p:spPr bwMode="auto">
          <a:xfrm>
            <a:off x="5072066" y="1000108"/>
            <a:ext cx="3429024" cy="1714512"/>
          </a:xfrm>
          <a:prstGeom prst="rect">
            <a:avLst/>
          </a:prstGeom>
          <a:noFill/>
        </p:spPr>
      </p:pic>
      <p:pic>
        <p:nvPicPr>
          <p:cNvPr id="2057" name="Picture 9" descr="F:\фото\Игра Лазерта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1500174"/>
            <a:ext cx="2569057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Профильная смена «Школа выживания» </a:t>
            </a:r>
            <a:endParaRPr lang="ru-RU" sz="2400" dirty="0"/>
          </a:p>
        </p:txBody>
      </p:sp>
      <p:pic>
        <p:nvPicPr>
          <p:cNvPr id="4" name="Picture 6" descr="F:\фото\Туристическая подгот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12975"/>
            <a:ext cx="2486079" cy="1864559"/>
          </a:xfrm>
          <a:prstGeom prst="rect">
            <a:avLst/>
          </a:prstGeom>
          <a:noFill/>
        </p:spPr>
      </p:pic>
      <p:pic>
        <p:nvPicPr>
          <p:cNvPr id="3074" name="Picture 2" descr="F:\фото\Экипировка разведч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97690"/>
            <a:ext cx="1914262" cy="2552348"/>
          </a:xfrm>
          <a:prstGeom prst="rect">
            <a:avLst/>
          </a:prstGeom>
          <a:noFill/>
        </p:spPr>
      </p:pic>
      <p:pic>
        <p:nvPicPr>
          <p:cNvPr id="10" name="Picture 4" descr="F:\фото\Лучший стрел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01670"/>
            <a:ext cx="2264189" cy="1698959"/>
          </a:xfrm>
          <a:prstGeom prst="rect">
            <a:avLst/>
          </a:prstGeom>
          <a:noFill/>
        </p:spPr>
      </p:pic>
      <p:pic>
        <p:nvPicPr>
          <p:cNvPr id="3075" name="Picture 3" descr="F:\фото\Приемы самооборон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706" y="4765961"/>
            <a:ext cx="2194353" cy="1646557"/>
          </a:xfrm>
          <a:prstGeom prst="rect">
            <a:avLst/>
          </a:prstGeom>
          <a:noFill/>
        </p:spPr>
      </p:pic>
      <p:pic>
        <p:nvPicPr>
          <p:cNvPr id="5" name="Picture 5" descr="F:\фото\Химзащита.jpg"/>
          <p:cNvPicPr>
            <a:picLocks noChangeAspect="1" noChangeArrowheads="1"/>
          </p:cNvPicPr>
          <p:nvPr/>
        </p:nvPicPr>
        <p:blipFill>
          <a:blip r:embed="rId6"/>
          <a:srcRect l="12626" t="25926" r="11616"/>
          <a:stretch>
            <a:fillRect/>
          </a:stretch>
        </p:blipFill>
        <p:spPr bwMode="auto">
          <a:xfrm>
            <a:off x="280079" y="3212976"/>
            <a:ext cx="2286016" cy="167641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1670"/>
            <a:ext cx="4173115" cy="22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F:\фото\огневая подготов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5656" y="4725144"/>
            <a:ext cx="230425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ортфолио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достижений</a:t>
            </a:r>
          </a:p>
        </p:txBody>
      </p:sp>
      <p:pic>
        <p:nvPicPr>
          <p:cNvPr id="5122" name="Picture 2" descr="c:\Users\Клуб\Desktop\Алексанин\На сайт\Скриншот 22-08-2019 175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103" y="936873"/>
            <a:ext cx="3686175" cy="52387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34888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000" dirty="0" smtClean="0"/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795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AWJJH2MPE6E2-113767176-62</_dlc_DocId>
    <_dlc_DocIdUrl xmlns="4a252ca3-5a62-4c1c-90a6-29f4710e47f8">
      <Url>http://edu-sps.koiro.local/Kostroma_EDU/gcoko/profilaktika/www.eduportal44.ru_проект/_layouts/15/DocIdRedir.aspx?ID=AWJJH2MPE6E2-113767176-62</Url>
      <Description>AWJJH2MPE6E2-113767176-62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412EA5C9DB38744B51079717EC76399" ma:contentTypeVersion="49" ma:contentTypeDescription="Создание документа." ma:contentTypeScope="" ma:versionID="c8624d7f6df39beb5eef66b0d476203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8DA203-86FD-44F0-8CDD-BECEEDB5CA0D}"/>
</file>

<file path=customXml/itemProps2.xml><?xml version="1.0" encoding="utf-8"?>
<ds:datastoreItem xmlns:ds="http://schemas.openxmlformats.org/officeDocument/2006/customXml" ds:itemID="{6EEB2722-2D63-498D-93CA-863D157B5FF9}"/>
</file>

<file path=customXml/itemProps3.xml><?xml version="1.0" encoding="utf-8"?>
<ds:datastoreItem xmlns:ds="http://schemas.openxmlformats.org/officeDocument/2006/customXml" ds:itemID="{06E9E4F8-8C39-4180-B446-3A30E225005C}"/>
</file>

<file path=customXml/itemProps4.xml><?xml version="1.0" encoding="utf-8"?>
<ds:datastoreItem xmlns:ds="http://schemas.openxmlformats.org/officeDocument/2006/customXml" ds:itemID="{A562062A-F9CA-4FA2-8D41-A449A7B54799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</TotalTime>
  <Words>473</Words>
  <Application>Microsoft Office PowerPoint</Application>
  <PresentationFormat>Экран (4:3)</PresentationFormat>
  <Paragraphs>67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Дополнительная образовательная программа  Курс молодого бойца</vt:lpstr>
      <vt:lpstr>Презентация PowerPoint</vt:lpstr>
      <vt:lpstr>Презентация PowerPoint</vt:lpstr>
      <vt:lpstr>Профильная смена «Школа выживания»</vt:lpstr>
      <vt:lpstr>Профильная смена «Школа выживания»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Клуб</cp:lastModifiedBy>
  <cp:revision>32</cp:revision>
  <dcterms:created xsi:type="dcterms:W3CDTF">2019-06-14T01:58:37Z</dcterms:created>
  <dcterms:modified xsi:type="dcterms:W3CDTF">2020-09-01T12:54:05Z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0x0101004412EA5C9DB38744B51079717EC76399</vt:lpwstr>
  </property>
  <property fmtid="{D5CDD505-2E9C-101B-9397-08002B2CF9AE}" pid="3" name="_dlc_DocIdItemGuid">
    <vt:lpwstr>60e691c6-e794-4d1a-a49d-0626ffae2016</vt:lpwstr>
  </property>
</Properties>
</file>