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D3F5-29A8-4681-8816-69E7B9800D83}" type="datetimeFigureOut">
              <a:rPr lang="ru-RU" smtClean="0"/>
              <a:t>16.03.2010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645BD-3DBE-46A2-BD98-DF7A418A71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Методические приёмы формирования информационной компетенции учащихся на уроках биологии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071942"/>
            <a:ext cx="4686288" cy="2214578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Автор: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Ковшикова О.И. учитель биологии МОУ гимназии №33 города Костромы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900" b="1" dirty="0" smtClean="0">
                <a:solidFill>
                  <a:schemeClr val="tx2">
                    <a:lumMod val="75000"/>
                  </a:schemeClr>
                </a:solidFill>
              </a:rPr>
              <a:t>Алгоритм поиска информации в Интернет</a:t>
            </a:r>
            <a:endParaRPr lang="ru-RU" sz="39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определить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по какой теме необходимо начать искать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информацию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удержаться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рамках определенного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времени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подобрать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ключевые слова и сочетания слов, наиболее подходящих к искомой теме; 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игнорировать ссылки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изучить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интересующий документ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целиком;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900" b="1" dirty="0" smtClean="0">
                <a:solidFill>
                  <a:schemeClr val="tx2">
                    <a:lumMod val="75000"/>
                  </a:schemeClr>
                </a:solidFill>
              </a:rPr>
              <a:t>Алгоритм критического оценивания  смысла информации</a:t>
            </a:r>
            <a:endParaRPr lang="ru-RU" sz="39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цените  информацию по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внешним признакам. </a:t>
            </a:r>
          </a:p>
          <a:p>
            <a:pPr lvl="0"/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подберите дополнительную информацию из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трех </a:t>
            </a:r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источников</a:t>
            </a:r>
            <a:endParaRPr lang="ru-RU" sz="5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продумайте, вся ли информация, представленная на </a:t>
            </a:r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сайте может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быть </a:t>
            </a:r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использована</a:t>
            </a:r>
            <a:endParaRPr lang="ru-RU" sz="5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просмотрите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подобную информацию на нескольких сайтах. </a:t>
            </a:r>
          </a:p>
          <a:p>
            <a:pPr lvl="0"/>
            <a:r>
              <a:rPr lang="ru-RU" sz="5800" dirty="0" smtClean="0">
                <a:solidFill>
                  <a:schemeClr val="tx2">
                    <a:lumMod val="75000"/>
                  </a:schemeClr>
                </a:solidFill>
              </a:rPr>
              <a:t>используйте </a:t>
            </a:r>
            <a:r>
              <a:rPr lang="ru-RU" sz="5800" dirty="0">
                <a:solidFill>
                  <a:schemeClr val="tx2">
                    <a:lumMod val="75000"/>
                  </a:schemeClr>
                </a:solidFill>
              </a:rPr>
              <a:t>для анализа данной темы учебники, книги для чтения.</a:t>
            </a:r>
          </a:p>
          <a:p>
            <a:pPr>
              <a:buNone/>
            </a:pPr>
            <a:r>
              <a:rPr lang="ru-RU" sz="58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Для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того чтобы понимать информацию в различных формулировках и контекстах,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можно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использовать метод  предлагающий составление к данной информации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учебных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заданий.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Высокая информационная компетенция учеников предполагает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умения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трансформировать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информацию, видоизменять ее объем, форму, знаковую систему, носитель и др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.,.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переводить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визуальную информацию в вербальную знаковую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систему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грамотно систематизировать информацию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Учащиеся, обладающие высоким уровнем информационной культуры должны грамотно предъявлять полученную и переработанную информацию.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 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AWJJH2MPE6E2-1640371876-14</_dlc_DocId>
    <_dlc_DocIdUrl xmlns="4a252ca3-5a62-4c1c-90a6-29f4710e47f8">
      <Url>http://xn--44-6kcadhwnl3cfdx.xn--p1ai/Kostroma_EDU/gcoko/op1/mousoch5/_layouts/15/DocIdRedir.aspx?ID=AWJJH2MPE6E2-1640371876-14</Url>
      <Description>AWJJH2MPE6E2-1640371876-14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BB4BACF1965114BBABB42BE86AFC9A6" ma:contentTypeVersion="49" ma:contentTypeDescription="Создание документа." ma:contentTypeScope="" ma:versionID="1b6de160fdabbff4ef43d88036b438c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CD1EEA-B683-452E-914C-D6764D2AC5B2}"/>
</file>

<file path=customXml/itemProps2.xml><?xml version="1.0" encoding="utf-8"?>
<ds:datastoreItem xmlns:ds="http://schemas.openxmlformats.org/officeDocument/2006/customXml" ds:itemID="{C0DC8B8D-B564-4328-8B17-98362AD171F3}"/>
</file>

<file path=customXml/itemProps3.xml><?xml version="1.0" encoding="utf-8"?>
<ds:datastoreItem xmlns:ds="http://schemas.openxmlformats.org/officeDocument/2006/customXml" ds:itemID="{BCD3C0D5-49F4-4B4F-A9DF-4D40CE09F432}"/>
</file>

<file path=customXml/itemProps4.xml><?xml version="1.0" encoding="utf-8"?>
<ds:datastoreItem xmlns:ds="http://schemas.openxmlformats.org/officeDocument/2006/customXml" ds:itemID="{9C8A171F-9CC7-47D5-9345-4C264CE6FEA8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185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Методические приёмы формирования информационной компетенции учащихся на уроках биологии</vt:lpstr>
      <vt:lpstr>Алгоритм поиска информации в Интернет</vt:lpstr>
      <vt:lpstr>Алгоритм критического оценивания  смысла информации</vt:lpstr>
      <vt:lpstr>Слайд 4</vt:lpstr>
      <vt:lpstr>Слайд 5</vt:lpstr>
      <vt:lpstr>Слайд 6</vt:lpstr>
      <vt:lpstr>Слайд 7</vt:lpstr>
    </vt:vector>
  </TitlesOfParts>
  <Company>ООО «Инфоцентр»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приёмы формирования информационной компетенции учащихся на уроках биологии</dc:title>
  <dc:creator>Sotrudnik</dc:creator>
  <cp:lastModifiedBy>Sotrudnik</cp:lastModifiedBy>
  <cp:revision>4</cp:revision>
  <dcterms:created xsi:type="dcterms:W3CDTF">2010-03-16T16:13:51Z</dcterms:created>
  <dcterms:modified xsi:type="dcterms:W3CDTF">2010-03-16T16:50:37Z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0x0101004BB4BACF1965114BBABB42BE86AFC9A6</vt:lpwstr>
  </property>
  <property fmtid="{D5CDD505-2E9C-101B-9397-08002B2CF9AE}" pid="3" name="_dlc_DocIdItemGuid">
    <vt:lpwstr>412bdfeb-c619-4abe-ba73-08d1c032967a</vt:lpwstr>
  </property>
</Properties>
</file>