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colors3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charts/style3.xml" ContentType="application/vnd.ms-office.chartstyl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7" r:id="rId5"/>
    <p:sldId id="262" r:id="rId6"/>
    <p:sldId id="263" r:id="rId7"/>
    <p:sldId id="264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Уровень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сформированности</a:t>
            </a:r>
            <a:r>
              <a:rPr lang="ru-RU" baseline="0" dirty="0" smtClean="0"/>
              <a:t> экологических компетенций пятиклассников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Представление пятиклассников о современной экологической обстановке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4"/>
                <c:pt idx="0">
                  <c:v>Слабо сформированы</c:v>
                </c:pt>
                <c:pt idx="1">
                  <c:v>Средне сформированы</c:v>
                </c:pt>
                <c:pt idx="2">
                  <c:v>Хорошо сформированы</c:v>
                </c:pt>
                <c:pt idx="3">
                  <c:v>Не сформированы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6.5</c:v>
                </c:pt>
                <c:pt idx="1">
                  <c:v>3.2</c:v>
                </c:pt>
                <c:pt idx="2">
                  <c:v>1.4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сформированности экологических компетенций шестиклассников
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4"/>
                <c:pt idx="0">
                  <c:v>Слабо сформированы</c:v>
                </c:pt>
                <c:pt idx="1">
                  <c:v>Средне сформированы</c:v>
                </c:pt>
                <c:pt idx="2">
                  <c:v>Хорошо сформированы</c:v>
                </c:pt>
                <c:pt idx="3">
                  <c:v>Не сформированы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2.1</c:v>
                </c:pt>
                <c:pt idx="1">
                  <c:v>3.2</c:v>
                </c:pt>
                <c:pt idx="2">
                  <c:v>3.1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Уровень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сформированности</a:t>
            </a:r>
            <a:r>
              <a:rPr lang="ru-RU" baseline="0" dirty="0" smtClean="0"/>
              <a:t> экологических компетенций пятиклассников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Представление пятиклассников о современной экологической обстановке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4"/>
                <c:pt idx="0">
                  <c:v>Слабо сформированы</c:v>
                </c:pt>
                <c:pt idx="1">
                  <c:v>Средне сформированы</c:v>
                </c:pt>
                <c:pt idx="2">
                  <c:v>Хорошо сформированы</c:v>
                </c:pt>
                <c:pt idx="3">
                  <c:v>Не сформированы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6.5</c:v>
                </c:pt>
                <c:pt idx="1">
                  <c:v>3.2</c:v>
                </c:pt>
                <c:pt idx="2">
                  <c:v>1.4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0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5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05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8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09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25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5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1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8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1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9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8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6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5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6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8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3903-3A59-4128-9F8E-D22CAA987CE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04766B-2EC3-45C8-BD1F-B4D4391AA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449" y="2894985"/>
            <a:ext cx="7766936" cy="1646302"/>
          </a:xfrm>
        </p:spPr>
        <p:txBody>
          <a:bodyPr/>
          <a:lstStyle/>
          <a:p>
            <a:r>
              <a:rPr lang="ru-RU" sz="4000" dirty="0" smtClean="0"/>
              <a:t>Экологическое воспитание как один из аспектов личностного развития школьников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6449" y="4873793"/>
            <a:ext cx="7766936" cy="109689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Учитель географии 1 категории МБОУ СОШ № 29, классный руководитель 6а класса, руководитель школьного объединения «Юный эколог»</a:t>
            </a:r>
          </a:p>
          <a:p>
            <a:r>
              <a:rPr lang="ru-RU" dirty="0" err="1" smtClean="0"/>
              <a:t>Скопцова</a:t>
            </a:r>
            <a:r>
              <a:rPr lang="ru-RU" dirty="0" smtClean="0"/>
              <a:t> Елена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4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875608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45" y="1994333"/>
            <a:ext cx="5175249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2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996356"/>
              </p:ext>
            </p:extLst>
          </p:nvPr>
        </p:nvGraphicFramePr>
        <p:xfrm>
          <a:off x="677863" y="1354976"/>
          <a:ext cx="9821112" cy="468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93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9131" y="931025"/>
            <a:ext cx="5041822" cy="5595245"/>
          </a:xfrm>
        </p:spPr>
        <p:txBody>
          <a:bodyPr/>
          <a:lstStyle/>
          <a:p>
            <a:pPr algn="just"/>
            <a:r>
              <a:rPr lang="ru-RU" b="1" dirty="0"/>
              <a:t>Основная идея </a:t>
            </a:r>
            <a:r>
              <a:rPr lang="ru-RU" b="1" dirty="0" smtClean="0"/>
              <a:t>моей работы</a:t>
            </a:r>
            <a:r>
              <a:rPr lang="ru-RU" dirty="0"/>
              <a:t> </a:t>
            </a:r>
            <a:r>
              <a:rPr lang="ru-RU" dirty="0" smtClean="0"/>
              <a:t>–</a:t>
            </a:r>
            <a:r>
              <a:rPr lang="ru-RU" dirty="0"/>
              <a:t>создать на базе класса профильное объединение «Юный эколог», через активное функционирование которого я могу способствовать развитию у детей эко – компетенций, воспитанию личности с чувством бережного отношения к природе и окружающей среде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/>
              <a:t>Практическая </a:t>
            </a:r>
            <a:r>
              <a:rPr lang="ru-RU" b="1" dirty="0"/>
              <a:t>значимость </a:t>
            </a:r>
            <a:r>
              <a:rPr lang="ru-RU" dirty="0"/>
              <a:t>представленного опыта заключается в возможности его использования в массовой школе. Для классных руководителей, апробированные разноплановые формы для организации взаимодействия учащихся и </a:t>
            </a:r>
            <a:r>
              <a:rPr lang="ru-RU" dirty="0" smtClean="0"/>
              <a:t>развития у </a:t>
            </a:r>
            <a:r>
              <a:rPr lang="ru-RU" dirty="0"/>
              <a:t>них экологических компетентностей стали </a:t>
            </a:r>
            <a:r>
              <a:rPr lang="ru-RU" b="1" dirty="0"/>
              <a:t>новым шагом в воспитательной деятельности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23089"/>
            <a:ext cx="3919373" cy="347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5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 объединения «Юный эколог»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«Экологический всеобуч» - экологический лекторий и работа с общественностью</a:t>
            </a:r>
          </a:p>
          <a:p>
            <a:r>
              <a:rPr lang="ru-RU" dirty="0" smtClean="0"/>
              <a:t>2. «Исследователь» - участие в экологических проектах и исследовательских работах</a:t>
            </a:r>
          </a:p>
          <a:p>
            <a:r>
              <a:rPr lang="ru-RU" dirty="0" smtClean="0"/>
              <a:t>3. «</a:t>
            </a:r>
            <a:r>
              <a:rPr lang="ru-RU" dirty="0" err="1" smtClean="0"/>
              <a:t>Экотруд</a:t>
            </a:r>
            <a:r>
              <a:rPr lang="ru-RU" dirty="0" smtClean="0"/>
              <a:t>»: работа на </a:t>
            </a:r>
            <a:r>
              <a:rPr lang="ru-RU" dirty="0" err="1" smtClean="0"/>
              <a:t>учебно</a:t>
            </a:r>
            <a:r>
              <a:rPr lang="ru-RU" dirty="0" smtClean="0"/>
              <a:t> – опытном школьном участке, проведение экскурсий</a:t>
            </a:r>
          </a:p>
          <a:p>
            <a:r>
              <a:rPr lang="ru-RU" dirty="0" smtClean="0"/>
              <a:t>4. «Экологическая мастерская» - фотоконкурсы, поделки, рисунки и плакаты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4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0" y="342901"/>
            <a:ext cx="5282363" cy="344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47" y="342900"/>
            <a:ext cx="5026429" cy="343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0" y="3931920"/>
            <a:ext cx="5282363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47" y="3931921"/>
            <a:ext cx="5026430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1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0" y="265286"/>
            <a:ext cx="3180791" cy="423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05" y="265287"/>
            <a:ext cx="3300152" cy="423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09" y="265286"/>
            <a:ext cx="3500494" cy="423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978429" y="4946073"/>
            <a:ext cx="7295573" cy="1330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</a:t>
            </a:r>
            <a:r>
              <a:rPr lang="en-US" dirty="0" smtClean="0"/>
              <a:t>vk.com/public198340626</a:t>
            </a:r>
            <a:endParaRPr lang="ru-RU" dirty="0" smtClean="0"/>
          </a:p>
          <a:p>
            <a:pPr algn="ctr"/>
            <a:r>
              <a:rPr lang="en-US" dirty="0" smtClean="0"/>
              <a:t>#</a:t>
            </a:r>
            <a:r>
              <a:rPr lang="ru-RU" dirty="0" err="1" smtClean="0"/>
              <a:t>эковыставка</a:t>
            </a:r>
            <a:r>
              <a:rPr lang="ru-RU" dirty="0" smtClean="0"/>
              <a:t> </a:t>
            </a:r>
            <a:r>
              <a:rPr lang="en-US" dirty="0" smtClean="0"/>
              <a:t>#</a:t>
            </a:r>
            <a:r>
              <a:rPr lang="ru-RU" dirty="0" err="1" smtClean="0"/>
              <a:t>белоснежнаязима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4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0" y="273599"/>
            <a:ext cx="2910686" cy="4149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45" y="273598"/>
            <a:ext cx="3341657" cy="411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31" y="273598"/>
            <a:ext cx="2876550" cy="411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80" y="4581830"/>
            <a:ext cx="2930511" cy="220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59" y="4581830"/>
            <a:ext cx="2930512" cy="220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1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82" y="447679"/>
            <a:ext cx="4451083" cy="279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5" y="3583073"/>
            <a:ext cx="4833212" cy="3083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35" y="3583073"/>
            <a:ext cx="4547930" cy="3083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5" y="447680"/>
            <a:ext cx="4833212" cy="294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574940"/>
              </p:ext>
            </p:extLst>
          </p:nvPr>
        </p:nvGraphicFramePr>
        <p:xfrm>
          <a:off x="5532495" y="1579419"/>
          <a:ext cx="4226646" cy="393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028792"/>
              </p:ext>
            </p:extLst>
          </p:nvPr>
        </p:nvGraphicFramePr>
        <p:xfrm>
          <a:off x="677863" y="1645920"/>
          <a:ext cx="4550842" cy="373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8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0F4D68D303104CB58F9660CF2DA184" ma:contentTypeVersion="49" ma:contentTypeDescription="Создание документа." ma:contentTypeScope="" ma:versionID="050e96184a9d18fe887394caee1b0f1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0B964B-D962-427E-847C-AB4F91582498}"/>
</file>

<file path=customXml/itemProps2.xml><?xml version="1.0" encoding="utf-8"?>
<ds:datastoreItem xmlns:ds="http://schemas.openxmlformats.org/officeDocument/2006/customXml" ds:itemID="{8BDAF8CD-3F14-4BE8-A781-4F5E11E99916}"/>
</file>

<file path=customXml/itemProps3.xml><?xml version="1.0" encoding="utf-8"?>
<ds:datastoreItem xmlns:ds="http://schemas.openxmlformats.org/officeDocument/2006/customXml" ds:itemID="{B85990CA-59D4-4276-B8A6-5C8E9D0DEC9C}"/>
</file>

<file path=customXml/itemProps4.xml><?xml version="1.0" encoding="utf-8"?>
<ds:datastoreItem xmlns:ds="http://schemas.openxmlformats.org/officeDocument/2006/customXml" ds:itemID="{576B07A7-9A98-444D-A06C-67E199336295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696</TotalTime>
  <Words>125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Экологическое воспитание как один из аспектов личностного развития школьников</vt:lpstr>
      <vt:lpstr>Презентация PowerPoint</vt:lpstr>
      <vt:lpstr>Презентация PowerPoint</vt:lpstr>
      <vt:lpstr>Направления работы объединения «Юный эколог»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№29</dc:creator>
  <cp:lastModifiedBy>User</cp:lastModifiedBy>
  <cp:revision>32</cp:revision>
  <dcterms:created xsi:type="dcterms:W3CDTF">2022-01-21T08:37:14Z</dcterms:created>
  <dcterms:modified xsi:type="dcterms:W3CDTF">2022-02-16T07:31:21Z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0x010100030F4D68D303104CB58F9660CF2DA184</vt:lpwstr>
  </property>
</Properties>
</file>