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6" r:id="rId3"/>
    <p:sldId id="271" r:id="rId4"/>
    <p:sldId id="267" r:id="rId5"/>
    <p:sldId id="268" r:id="rId6"/>
    <p:sldId id="269" r:id="rId7"/>
    <p:sldId id="270" r:id="rId8"/>
    <p:sldId id="272" r:id="rId9"/>
  </p:sldIdLst>
  <p:sldSz cx="9144000" cy="5143500" type="screen16x9"/>
  <p:notesSz cx="6832600" cy="996315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Roboto Slab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8A91F-F7BC-4E6C-A6E2-D844CF98E26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1E1B041-5C9F-4E2B-9629-84C1A92AA426}">
      <dgm:prSet phldrT="[Текст]" custT="1"/>
      <dgm:spPr/>
      <dgm:t>
        <a:bodyPr/>
        <a:lstStyle/>
        <a:p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образовательной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среды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отвечающей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потребностям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участников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образовательного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процесса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позволяющей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реализовывать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основную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образования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21210-6370-4288-914C-C79693C5AD5F}" type="parTrans" cxnId="{2A190361-E49B-4D6E-857E-45BBC23EAC25}">
      <dgm:prSet/>
      <dgm:spPr/>
      <dgm:t>
        <a:bodyPr/>
        <a:lstStyle/>
        <a:p>
          <a:endParaRPr lang="ru-RU"/>
        </a:p>
      </dgm:t>
    </dgm:pt>
    <dgm:pt modelId="{2629A5CE-1C61-4926-AD0F-98674FC0A3F6}" type="sibTrans" cxnId="{2A190361-E49B-4D6E-857E-45BBC23EAC25}">
      <dgm:prSet/>
      <dgm:spPr/>
      <dgm:t>
        <a:bodyPr/>
        <a:lstStyle/>
        <a:p>
          <a:endParaRPr lang="ru-RU"/>
        </a:p>
      </dgm:t>
    </dgm:pt>
    <dgm:pt modelId="{E5D06269-87E5-410A-8900-4E772020C7D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 компонент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F25FA8-DB21-4B21-B5C7-B82527DC52B3}" type="parTrans" cxnId="{97DD58D8-0F43-4BFD-8A1D-6CC147BB76FA}">
      <dgm:prSet/>
      <dgm:spPr/>
      <dgm:t>
        <a:bodyPr/>
        <a:lstStyle/>
        <a:p>
          <a:endParaRPr lang="ru-RU"/>
        </a:p>
      </dgm:t>
    </dgm:pt>
    <dgm:pt modelId="{13D0AD35-2848-4823-A6FE-3360C499854C}" type="sibTrans" cxnId="{97DD58D8-0F43-4BFD-8A1D-6CC147BB76FA}">
      <dgm:prSet/>
      <dgm:spPr/>
      <dgm:t>
        <a:bodyPr/>
        <a:lstStyle/>
        <a:p>
          <a:endParaRPr lang="ru-RU"/>
        </a:p>
      </dgm:t>
    </dgm:pt>
    <dgm:pt modelId="{1F8CA835-2CEB-4773-B56D-98465A84CB8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Содержательный компонент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3F0512-A87C-4FBB-92EE-BF6E1256B0F7}" type="parTrans" cxnId="{8F2E83F8-3B17-4F54-919B-57F7F942BAEC}">
      <dgm:prSet/>
      <dgm:spPr/>
      <dgm:t>
        <a:bodyPr/>
        <a:lstStyle/>
        <a:p>
          <a:endParaRPr lang="ru-RU"/>
        </a:p>
      </dgm:t>
    </dgm:pt>
    <dgm:pt modelId="{8851981D-A9EB-42D3-8BB8-2B8FAA8DA3D7}" type="sibTrans" cxnId="{8F2E83F8-3B17-4F54-919B-57F7F942BAEC}">
      <dgm:prSet/>
      <dgm:spPr/>
      <dgm:t>
        <a:bodyPr/>
        <a:lstStyle/>
        <a:p>
          <a:endParaRPr lang="ru-RU"/>
        </a:p>
      </dgm:t>
    </dgm:pt>
    <dgm:pt modelId="{6C98F3E7-DFA1-433B-8C23-A3A2F789838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Организационно-методический компонент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7EFD9D-CBB3-434C-A4DD-CBCF2E1223C6}" type="parTrans" cxnId="{0251043C-F2D6-4F1E-A2B6-8CCDF7D9F5C9}">
      <dgm:prSet/>
      <dgm:spPr/>
      <dgm:t>
        <a:bodyPr/>
        <a:lstStyle/>
        <a:p>
          <a:endParaRPr lang="ru-RU"/>
        </a:p>
      </dgm:t>
    </dgm:pt>
    <dgm:pt modelId="{00614E36-4AD0-44F3-B899-AB9A5DDCD0A6}" type="sibTrans" cxnId="{0251043C-F2D6-4F1E-A2B6-8CCDF7D9F5C9}">
      <dgm:prSet/>
      <dgm:spPr/>
      <dgm:t>
        <a:bodyPr/>
        <a:lstStyle/>
        <a:p>
          <a:endParaRPr lang="ru-RU"/>
        </a:p>
      </dgm:t>
    </dgm:pt>
    <dgm:pt modelId="{F549938A-C918-4DFC-8F66-FCB93E2BC033}">
      <dgm:prSet custT="1"/>
      <dgm:spPr/>
      <dgm:t>
        <a:bodyPr/>
        <a:lstStyle/>
        <a:p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индивидуальных образовательных траекторий обучающихся через  создание единой образовательной среды, интегрирующей ресурсы урочной, внеурочной, </a:t>
          </a:r>
          <a:r>
            <a:rPr lang="ru-RU" sz="105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досуговой</a:t>
          </a:r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социально-значимой деятельности, организуемой для учащихся</a:t>
          </a:r>
          <a:endParaRPr lang="ru-RU" sz="105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B4DB88-5487-4664-A4EF-23B27671EA16}" type="parTrans" cxnId="{000D159A-C5B2-499D-A1E0-A032E844D0C8}">
      <dgm:prSet/>
      <dgm:spPr/>
      <dgm:t>
        <a:bodyPr/>
        <a:lstStyle/>
        <a:p>
          <a:endParaRPr lang="ru-RU"/>
        </a:p>
      </dgm:t>
    </dgm:pt>
    <dgm:pt modelId="{7BC7B634-B078-45EC-B5A1-899C27129670}" type="sibTrans" cxnId="{000D159A-C5B2-499D-A1E0-A032E844D0C8}">
      <dgm:prSet/>
      <dgm:spPr/>
      <dgm:t>
        <a:bodyPr/>
        <a:lstStyle/>
        <a:p>
          <a:endParaRPr lang="ru-RU"/>
        </a:p>
      </dgm:t>
    </dgm:pt>
    <dgm:pt modelId="{5B44D61E-24C5-4BA1-BAE9-8AA5B48A8E06}">
      <dgm:prSet custT="1"/>
      <dgm:spPr/>
      <dgm:t>
        <a:bodyPr/>
        <a:lstStyle/>
        <a:p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реализуется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через</a:t>
          </a:r>
          <a:r>
            <a:rPr lang="en-US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направления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воспитания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</a:t>
          </a:r>
          <a:r>
            <a:rPr lang="en-US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своеобразные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магистральные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пути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организации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школьной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воспитательной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работы</a:t>
          </a:r>
          <a:r>
            <a:rPr lang="en-US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5750CC-B93F-4B3C-97C4-8399D93EC581}" type="parTrans" cxnId="{BF37E902-1EC6-4DAE-B948-11A43BFB4E54}">
      <dgm:prSet/>
      <dgm:spPr/>
      <dgm:t>
        <a:bodyPr/>
        <a:lstStyle/>
        <a:p>
          <a:endParaRPr lang="ru-RU"/>
        </a:p>
      </dgm:t>
    </dgm:pt>
    <dgm:pt modelId="{49DB05D3-FCBF-4F5C-ACA9-59C588761427}" type="sibTrans" cxnId="{BF37E902-1EC6-4DAE-B948-11A43BFB4E54}">
      <dgm:prSet/>
      <dgm:spPr/>
      <dgm:t>
        <a:bodyPr/>
        <a:lstStyle/>
        <a:p>
          <a:endParaRPr lang="ru-RU"/>
        </a:p>
      </dgm:t>
    </dgm:pt>
    <dgm:pt modelId="{648F83BA-C7A4-4C49-92D4-AFC5FCBB8BAF}">
      <dgm:prSet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предполагает разработку индивидуальных образовательных траекторий учащихся и траекторий групп (классов, творческих коллективов), их сопровождение в течение года, а также включение учащихся наряду с учебной и внеурочной в социально-значимую, спортивно-оздоровительную, </a:t>
          </a:r>
          <a:r>
            <a:rPr lang="ru-RU" sz="11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досуговую</a:t>
          </a:r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деятельность.</a:t>
          </a:r>
          <a:endParaRPr lang="ru-RU" sz="11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0732C6-08D9-4C79-8615-0D0E48867F87}" type="parTrans" cxnId="{033CB8F2-67BC-4210-BC25-3E703EB8C307}">
      <dgm:prSet/>
      <dgm:spPr/>
      <dgm:t>
        <a:bodyPr/>
        <a:lstStyle/>
        <a:p>
          <a:endParaRPr lang="ru-RU"/>
        </a:p>
      </dgm:t>
    </dgm:pt>
    <dgm:pt modelId="{9D9DEB55-A40F-4430-BB11-0C543999173F}" type="sibTrans" cxnId="{033CB8F2-67BC-4210-BC25-3E703EB8C307}">
      <dgm:prSet/>
      <dgm:spPr/>
      <dgm:t>
        <a:bodyPr/>
        <a:lstStyle/>
        <a:p>
          <a:endParaRPr lang="ru-RU"/>
        </a:p>
      </dgm:t>
    </dgm:pt>
    <dgm:pt modelId="{D862B885-204F-42D4-8284-5B6F5BA331E3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Процессуальный компонент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1E36F6-66A9-4D5D-BCA1-BA0A9D4389D6}" type="parTrans" cxnId="{360A0D92-0ABA-4809-A7C9-4DE5A8965B0F}">
      <dgm:prSet/>
      <dgm:spPr/>
      <dgm:t>
        <a:bodyPr/>
        <a:lstStyle/>
        <a:p>
          <a:endParaRPr lang="ru-RU"/>
        </a:p>
      </dgm:t>
    </dgm:pt>
    <dgm:pt modelId="{A80110D7-F4BE-4A64-8231-F85A9B32311E}" type="sibTrans" cxnId="{360A0D92-0ABA-4809-A7C9-4DE5A8965B0F}">
      <dgm:prSet/>
      <dgm:spPr/>
      <dgm:t>
        <a:bodyPr/>
        <a:lstStyle/>
        <a:p>
          <a:endParaRPr lang="ru-RU"/>
        </a:p>
      </dgm:t>
    </dgm:pt>
    <dgm:pt modelId="{FFE35EC7-2C31-44EA-9D61-DCAEBE343C9E}">
      <dgm:prSet custT="1"/>
      <dgm:spPr/>
      <dgm:t>
        <a:bodyPr/>
        <a:lstStyle/>
        <a:p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ряда этапов:</a:t>
          </a:r>
          <a:b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Подготовительный (разработка игровой модели, диагностика,  проводится форум — старт «Территория возможностей».)</a:t>
          </a:r>
          <a:b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Реализация каждым учащимся и группой  плана достижений в течение учебного года.</a:t>
          </a:r>
          <a:b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Подведение итогов - оценка и самооценка результатов деятельности каждым обучающимся и группами (защита проектов; форум-финиш «Наши достижения»)</a:t>
          </a:r>
          <a:endParaRPr lang="ru-RU" sz="105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F3710-1032-41D6-81E3-25CD70437213}" type="parTrans" cxnId="{71D88E08-A35C-4C92-A501-2A22D5956121}">
      <dgm:prSet/>
      <dgm:spPr/>
      <dgm:t>
        <a:bodyPr/>
        <a:lstStyle/>
        <a:p>
          <a:endParaRPr lang="ru-RU"/>
        </a:p>
      </dgm:t>
    </dgm:pt>
    <dgm:pt modelId="{2AADF58D-44F4-4CF3-B66F-477A979E8B25}" type="sibTrans" cxnId="{71D88E08-A35C-4C92-A501-2A22D5956121}">
      <dgm:prSet/>
      <dgm:spPr/>
      <dgm:t>
        <a:bodyPr/>
        <a:lstStyle/>
        <a:p>
          <a:endParaRPr lang="ru-RU"/>
        </a:p>
      </dgm:t>
    </dgm:pt>
    <dgm:pt modelId="{374555CC-39E8-484D-AC23-074B886F614D}" type="pres">
      <dgm:prSet presAssocID="{9E98A91F-F7BC-4E6C-A6E2-D844CF98E2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D13834-6988-42DF-8FC3-BCCB9E50609B}" type="pres">
      <dgm:prSet presAssocID="{E1E1B041-5C9F-4E2B-9629-84C1A92AA426}" presName="hierRoot1" presStyleCnt="0">
        <dgm:presLayoutVars>
          <dgm:hierBranch val="init"/>
        </dgm:presLayoutVars>
      </dgm:prSet>
      <dgm:spPr/>
    </dgm:pt>
    <dgm:pt modelId="{6719A0FE-824A-4022-B9DA-47D23DBA1DA4}" type="pres">
      <dgm:prSet presAssocID="{E1E1B041-5C9F-4E2B-9629-84C1A92AA426}" presName="rootComposite1" presStyleCnt="0"/>
      <dgm:spPr/>
    </dgm:pt>
    <dgm:pt modelId="{DC22FEC4-6CAA-4BE9-A7AE-11762FB782ED}" type="pres">
      <dgm:prSet presAssocID="{E1E1B041-5C9F-4E2B-9629-84C1A92AA426}" presName="rootText1" presStyleLbl="node0" presStyleIdx="0" presStyleCnt="1" custScaleX="427096" custScaleY="138078" custLinFactNeighborX="38815" custLinFactNeighborY="1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EED73-508E-4443-8B36-70714A4A73DE}" type="pres">
      <dgm:prSet presAssocID="{E1E1B041-5C9F-4E2B-9629-84C1A92AA42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86B4B3-4A96-449F-B2A5-9B9BACF95264}" type="pres">
      <dgm:prSet presAssocID="{E1E1B041-5C9F-4E2B-9629-84C1A92AA426}" presName="hierChild2" presStyleCnt="0"/>
      <dgm:spPr/>
    </dgm:pt>
    <dgm:pt modelId="{A08B0AEF-4FB9-4F1C-9597-692EAE10E78A}" type="pres">
      <dgm:prSet presAssocID="{EFF25FA8-DB21-4B21-B5C7-B82527DC52B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E92BAE5-1452-45DC-882F-3910D9D97B88}" type="pres">
      <dgm:prSet presAssocID="{E5D06269-87E5-410A-8900-4E772020C7D9}" presName="hierRoot2" presStyleCnt="0">
        <dgm:presLayoutVars>
          <dgm:hierBranch val="init"/>
        </dgm:presLayoutVars>
      </dgm:prSet>
      <dgm:spPr/>
    </dgm:pt>
    <dgm:pt modelId="{DF08CD83-55F7-4F2F-B3A5-F97E409108F5}" type="pres">
      <dgm:prSet presAssocID="{E5D06269-87E5-410A-8900-4E772020C7D9}" presName="rootComposite" presStyleCnt="0"/>
      <dgm:spPr/>
    </dgm:pt>
    <dgm:pt modelId="{3557BE88-20D8-40E7-AD8C-FECEF71BAC93}" type="pres">
      <dgm:prSet presAssocID="{E5D06269-87E5-410A-8900-4E772020C7D9}" presName="rootText" presStyleLbl="node2" presStyleIdx="0" presStyleCnt="4" custLinFactNeighborX="19408" custLinFactNeighborY="2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E44BC-607C-48D6-85F7-702A4B890643}" type="pres">
      <dgm:prSet presAssocID="{E5D06269-87E5-410A-8900-4E772020C7D9}" presName="rootConnector" presStyleLbl="node2" presStyleIdx="0" presStyleCnt="4"/>
      <dgm:spPr/>
      <dgm:t>
        <a:bodyPr/>
        <a:lstStyle/>
        <a:p>
          <a:endParaRPr lang="ru-RU"/>
        </a:p>
      </dgm:t>
    </dgm:pt>
    <dgm:pt modelId="{BC98F161-4A19-4ACD-AF1D-DDB8BF0DFA30}" type="pres">
      <dgm:prSet presAssocID="{E5D06269-87E5-410A-8900-4E772020C7D9}" presName="hierChild4" presStyleCnt="0"/>
      <dgm:spPr/>
    </dgm:pt>
    <dgm:pt modelId="{1A0EAB58-FD59-4ADF-B559-23DBDEDFE41D}" type="pres">
      <dgm:prSet presAssocID="{62B4DB88-5487-4664-A4EF-23B27671EA16}" presName="Name37" presStyleLbl="parChTrans1D3" presStyleIdx="0" presStyleCnt="4"/>
      <dgm:spPr/>
      <dgm:t>
        <a:bodyPr/>
        <a:lstStyle/>
        <a:p>
          <a:endParaRPr lang="ru-RU"/>
        </a:p>
      </dgm:t>
    </dgm:pt>
    <dgm:pt modelId="{965D9D97-CFF9-4280-875A-CABDC24CC201}" type="pres">
      <dgm:prSet presAssocID="{F549938A-C918-4DFC-8F66-FCB93E2BC033}" presName="hierRoot2" presStyleCnt="0">
        <dgm:presLayoutVars>
          <dgm:hierBranch val="init"/>
        </dgm:presLayoutVars>
      </dgm:prSet>
      <dgm:spPr/>
    </dgm:pt>
    <dgm:pt modelId="{F2F82A38-902D-424C-977D-F61A1CC517E9}" type="pres">
      <dgm:prSet presAssocID="{F549938A-C918-4DFC-8F66-FCB93E2BC033}" presName="rootComposite" presStyleCnt="0"/>
      <dgm:spPr/>
    </dgm:pt>
    <dgm:pt modelId="{B35A762B-870A-4A1B-AC88-8E92A12ED86A}" type="pres">
      <dgm:prSet presAssocID="{F549938A-C918-4DFC-8F66-FCB93E2BC033}" presName="rootText" presStyleLbl="node3" presStyleIdx="0" presStyleCnt="4" custScaleY="354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D0347-4F88-41F1-915D-0D32B12D2BD3}" type="pres">
      <dgm:prSet presAssocID="{F549938A-C918-4DFC-8F66-FCB93E2BC033}" presName="rootConnector" presStyleLbl="node3" presStyleIdx="0" presStyleCnt="4"/>
      <dgm:spPr/>
      <dgm:t>
        <a:bodyPr/>
        <a:lstStyle/>
        <a:p>
          <a:endParaRPr lang="ru-RU"/>
        </a:p>
      </dgm:t>
    </dgm:pt>
    <dgm:pt modelId="{551C306C-4721-411F-9192-402FBA46BBF1}" type="pres">
      <dgm:prSet presAssocID="{F549938A-C918-4DFC-8F66-FCB93E2BC033}" presName="hierChild4" presStyleCnt="0"/>
      <dgm:spPr/>
    </dgm:pt>
    <dgm:pt modelId="{6D52AC10-EB5E-44B8-91AA-29931AEEFAEF}" type="pres">
      <dgm:prSet presAssocID="{F549938A-C918-4DFC-8F66-FCB93E2BC033}" presName="hierChild5" presStyleCnt="0"/>
      <dgm:spPr/>
    </dgm:pt>
    <dgm:pt modelId="{6545CE3D-FDE8-4F01-85E6-D705177E8C3C}" type="pres">
      <dgm:prSet presAssocID="{E5D06269-87E5-410A-8900-4E772020C7D9}" presName="hierChild5" presStyleCnt="0"/>
      <dgm:spPr/>
    </dgm:pt>
    <dgm:pt modelId="{4B267BCA-0079-4DA8-A589-0E77BDC88E0D}" type="pres">
      <dgm:prSet presAssocID="{E03F0512-A87C-4FBB-92EE-BF6E1256B0F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1307F8F-8804-49C9-83CC-4622148DA5CD}" type="pres">
      <dgm:prSet presAssocID="{1F8CA835-2CEB-4773-B56D-98465A84CB84}" presName="hierRoot2" presStyleCnt="0">
        <dgm:presLayoutVars>
          <dgm:hierBranch val="init"/>
        </dgm:presLayoutVars>
      </dgm:prSet>
      <dgm:spPr/>
    </dgm:pt>
    <dgm:pt modelId="{5ED9612A-4016-4D07-BAE3-871641C37E85}" type="pres">
      <dgm:prSet presAssocID="{1F8CA835-2CEB-4773-B56D-98465A84CB84}" presName="rootComposite" presStyleCnt="0"/>
      <dgm:spPr/>
    </dgm:pt>
    <dgm:pt modelId="{008D15C8-B42A-44CE-80FA-791D4FE4DEB4}" type="pres">
      <dgm:prSet presAssocID="{1F8CA835-2CEB-4773-B56D-98465A84CB84}" presName="rootText" presStyleLbl="node2" presStyleIdx="1" presStyleCnt="4" custScaleX="157503" custLinFactNeighborX="20154" custLinFactNeighborY="1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A7ECB5-E600-4DA0-BCE7-749522164A34}" type="pres">
      <dgm:prSet presAssocID="{1F8CA835-2CEB-4773-B56D-98465A84CB84}" presName="rootConnector" presStyleLbl="node2" presStyleIdx="1" presStyleCnt="4"/>
      <dgm:spPr/>
      <dgm:t>
        <a:bodyPr/>
        <a:lstStyle/>
        <a:p>
          <a:endParaRPr lang="ru-RU"/>
        </a:p>
      </dgm:t>
    </dgm:pt>
    <dgm:pt modelId="{0947530D-96B2-4D2E-8336-8C622E69BB5B}" type="pres">
      <dgm:prSet presAssocID="{1F8CA835-2CEB-4773-B56D-98465A84CB84}" presName="hierChild4" presStyleCnt="0"/>
      <dgm:spPr/>
    </dgm:pt>
    <dgm:pt modelId="{425CA648-B6DB-4322-8AF3-8BB4337CB35D}" type="pres">
      <dgm:prSet presAssocID="{835750CC-B93F-4B3C-97C4-8399D93EC581}" presName="Name37" presStyleLbl="parChTrans1D3" presStyleIdx="1" presStyleCnt="4"/>
      <dgm:spPr/>
      <dgm:t>
        <a:bodyPr/>
        <a:lstStyle/>
        <a:p>
          <a:endParaRPr lang="ru-RU"/>
        </a:p>
      </dgm:t>
    </dgm:pt>
    <dgm:pt modelId="{21945759-DB73-4AFC-BF43-9A795E3303A7}" type="pres">
      <dgm:prSet presAssocID="{5B44D61E-24C5-4BA1-BAE9-8AA5B48A8E06}" presName="hierRoot2" presStyleCnt="0">
        <dgm:presLayoutVars>
          <dgm:hierBranch val="init"/>
        </dgm:presLayoutVars>
      </dgm:prSet>
      <dgm:spPr/>
    </dgm:pt>
    <dgm:pt modelId="{7481C654-5561-4A4A-BEB1-775CD79AC94F}" type="pres">
      <dgm:prSet presAssocID="{5B44D61E-24C5-4BA1-BAE9-8AA5B48A8E06}" presName="rootComposite" presStyleCnt="0"/>
      <dgm:spPr/>
    </dgm:pt>
    <dgm:pt modelId="{52F04EED-2CDB-4722-919C-D25503A74376}" type="pres">
      <dgm:prSet presAssocID="{5B44D61E-24C5-4BA1-BAE9-8AA5B48A8E06}" presName="rootText" presStyleLbl="node3" presStyleIdx="1" presStyleCnt="4" custScaleY="280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FFB771-8167-4E80-B59E-3841737970C4}" type="pres">
      <dgm:prSet presAssocID="{5B44D61E-24C5-4BA1-BAE9-8AA5B48A8E06}" presName="rootConnector" presStyleLbl="node3" presStyleIdx="1" presStyleCnt="4"/>
      <dgm:spPr/>
      <dgm:t>
        <a:bodyPr/>
        <a:lstStyle/>
        <a:p>
          <a:endParaRPr lang="ru-RU"/>
        </a:p>
      </dgm:t>
    </dgm:pt>
    <dgm:pt modelId="{8229645C-0DAF-4731-B233-A1DE51A3704F}" type="pres">
      <dgm:prSet presAssocID="{5B44D61E-24C5-4BA1-BAE9-8AA5B48A8E06}" presName="hierChild4" presStyleCnt="0"/>
      <dgm:spPr/>
    </dgm:pt>
    <dgm:pt modelId="{8BB11680-5BCF-4698-9FDA-7294FB1697CE}" type="pres">
      <dgm:prSet presAssocID="{5B44D61E-24C5-4BA1-BAE9-8AA5B48A8E06}" presName="hierChild5" presStyleCnt="0"/>
      <dgm:spPr/>
    </dgm:pt>
    <dgm:pt modelId="{B45081A6-A1A2-4AEA-A476-233F117D9816}" type="pres">
      <dgm:prSet presAssocID="{1F8CA835-2CEB-4773-B56D-98465A84CB84}" presName="hierChild5" presStyleCnt="0"/>
      <dgm:spPr/>
    </dgm:pt>
    <dgm:pt modelId="{BD3F53CF-5069-45AD-B5ED-14D145E9B7CA}" type="pres">
      <dgm:prSet presAssocID="{597EFD9D-CBB3-434C-A4DD-CBCF2E1223C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54894DF-0D80-4209-8AC2-4041D0B7DBBC}" type="pres">
      <dgm:prSet presAssocID="{6C98F3E7-DFA1-433B-8C23-A3A2F789838D}" presName="hierRoot2" presStyleCnt="0">
        <dgm:presLayoutVars>
          <dgm:hierBranch val="init"/>
        </dgm:presLayoutVars>
      </dgm:prSet>
      <dgm:spPr/>
    </dgm:pt>
    <dgm:pt modelId="{7681DFA6-A9BD-41E0-9319-60F219ECC0A3}" type="pres">
      <dgm:prSet presAssocID="{6C98F3E7-DFA1-433B-8C23-A3A2F789838D}" presName="rootComposite" presStyleCnt="0"/>
      <dgm:spPr/>
    </dgm:pt>
    <dgm:pt modelId="{9054909B-7BBE-467E-B8DF-4D99EABAA8BE}" type="pres">
      <dgm:prSet presAssocID="{6C98F3E7-DFA1-433B-8C23-A3A2F789838D}" presName="rootText" presStyleLbl="node2" presStyleIdx="2" presStyleCnt="4" custScaleX="156870" custScaleY="121743" custLinFactNeighborX="38209" custLinFactNeighborY="9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67E2FB-12D6-45A7-B321-D9DC9EE9891D}" type="pres">
      <dgm:prSet presAssocID="{6C98F3E7-DFA1-433B-8C23-A3A2F789838D}" presName="rootConnector" presStyleLbl="node2" presStyleIdx="2" presStyleCnt="4"/>
      <dgm:spPr/>
      <dgm:t>
        <a:bodyPr/>
        <a:lstStyle/>
        <a:p>
          <a:endParaRPr lang="ru-RU"/>
        </a:p>
      </dgm:t>
    </dgm:pt>
    <dgm:pt modelId="{C3B4B0A2-0B25-4291-8CF9-4EA558F065BE}" type="pres">
      <dgm:prSet presAssocID="{6C98F3E7-DFA1-433B-8C23-A3A2F789838D}" presName="hierChild4" presStyleCnt="0"/>
      <dgm:spPr/>
    </dgm:pt>
    <dgm:pt modelId="{095A9A22-6372-44D9-9C1E-BE0B70772E0F}" type="pres">
      <dgm:prSet presAssocID="{4F0732C6-08D9-4C79-8615-0D0E48867F87}" presName="Name37" presStyleLbl="parChTrans1D3" presStyleIdx="2" presStyleCnt="4"/>
      <dgm:spPr/>
      <dgm:t>
        <a:bodyPr/>
        <a:lstStyle/>
        <a:p>
          <a:endParaRPr lang="ru-RU"/>
        </a:p>
      </dgm:t>
    </dgm:pt>
    <dgm:pt modelId="{EBFD97F5-840A-417D-A9BB-98EE5DB4EEBE}" type="pres">
      <dgm:prSet presAssocID="{648F83BA-C7A4-4C49-92D4-AFC5FCBB8BAF}" presName="hierRoot2" presStyleCnt="0">
        <dgm:presLayoutVars>
          <dgm:hierBranch val="init"/>
        </dgm:presLayoutVars>
      </dgm:prSet>
      <dgm:spPr/>
    </dgm:pt>
    <dgm:pt modelId="{6DD43AE9-4ED8-4A51-B912-AACD0676B833}" type="pres">
      <dgm:prSet presAssocID="{648F83BA-C7A4-4C49-92D4-AFC5FCBB8BAF}" presName="rootComposite" presStyleCnt="0"/>
      <dgm:spPr/>
    </dgm:pt>
    <dgm:pt modelId="{16E52854-56A4-44B5-8B2D-D76813091318}" type="pres">
      <dgm:prSet presAssocID="{648F83BA-C7A4-4C49-92D4-AFC5FCBB8BAF}" presName="rootText" presStyleLbl="node3" presStyleIdx="2" presStyleCnt="4" custScaleX="143632" custScaleY="330838" custLinFactNeighborX="4425" custLinFactNeighborY="-2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205C9-8000-4F00-A83D-7372AE576343}" type="pres">
      <dgm:prSet presAssocID="{648F83BA-C7A4-4C49-92D4-AFC5FCBB8BAF}" presName="rootConnector" presStyleLbl="node3" presStyleIdx="2" presStyleCnt="4"/>
      <dgm:spPr/>
      <dgm:t>
        <a:bodyPr/>
        <a:lstStyle/>
        <a:p>
          <a:endParaRPr lang="ru-RU"/>
        </a:p>
      </dgm:t>
    </dgm:pt>
    <dgm:pt modelId="{D477FEEC-265E-49F6-A3BC-6FE38D36803A}" type="pres">
      <dgm:prSet presAssocID="{648F83BA-C7A4-4C49-92D4-AFC5FCBB8BAF}" presName="hierChild4" presStyleCnt="0"/>
      <dgm:spPr/>
    </dgm:pt>
    <dgm:pt modelId="{4C988D0B-A3BE-4A41-A57C-57CED0D6F236}" type="pres">
      <dgm:prSet presAssocID="{648F83BA-C7A4-4C49-92D4-AFC5FCBB8BAF}" presName="hierChild5" presStyleCnt="0"/>
      <dgm:spPr/>
    </dgm:pt>
    <dgm:pt modelId="{0AC341E9-C359-4AE1-9041-E7BA746EFC9A}" type="pres">
      <dgm:prSet presAssocID="{6C98F3E7-DFA1-433B-8C23-A3A2F789838D}" presName="hierChild5" presStyleCnt="0"/>
      <dgm:spPr/>
    </dgm:pt>
    <dgm:pt modelId="{A39D69B4-ADC2-4FA8-947D-2936887AEBF4}" type="pres">
      <dgm:prSet presAssocID="{E01E36F6-66A9-4D5D-BCA1-BA0A9D4389D6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7E934E4-FAC5-4F45-B09C-26B5A54C1B56}" type="pres">
      <dgm:prSet presAssocID="{D862B885-204F-42D4-8284-5B6F5BA331E3}" presName="hierRoot2" presStyleCnt="0">
        <dgm:presLayoutVars>
          <dgm:hierBranch val="init"/>
        </dgm:presLayoutVars>
      </dgm:prSet>
      <dgm:spPr/>
    </dgm:pt>
    <dgm:pt modelId="{C204DB3D-76F3-43FD-96D6-169DCDC9EFA0}" type="pres">
      <dgm:prSet presAssocID="{D862B885-204F-42D4-8284-5B6F5BA331E3}" presName="rootComposite" presStyleCnt="0"/>
      <dgm:spPr/>
    </dgm:pt>
    <dgm:pt modelId="{BA396F93-4E9D-4A8E-8A22-0D9B660D83A5}" type="pres">
      <dgm:prSet presAssocID="{D862B885-204F-42D4-8284-5B6F5BA331E3}" presName="rootText" presStyleLbl="node2" presStyleIdx="3" presStyleCnt="4" custScaleX="129140" custLinFactNeighborX="74295" custLinFactNeighborY="2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A9D992-E8AF-4D18-8774-65CF0AB0045D}" type="pres">
      <dgm:prSet presAssocID="{D862B885-204F-42D4-8284-5B6F5BA331E3}" presName="rootConnector" presStyleLbl="node2" presStyleIdx="3" presStyleCnt="4"/>
      <dgm:spPr/>
      <dgm:t>
        <a:bodyPr/>
        <a:lstStyle/>
        <a:p>
          <a:endParaRPr lang="ru-RU"/>
        </a:p>
      </dgm:t>
    </dgm:pt>
    <dgm:pt modelId="{FDAD48D7-1FC8-429F-94C2-084E4D0F7093}" type="pres">
      <dgm:prSet presAssocID="{D862B885-204F-42D4-8284-5B6F5BA331E3}" presName="hierChild4" presStyleCnt="0"/>
      <dgm:spPr/>
    </dgm:pt>
    <dgm:pt modelId="{44E19A37-7043-4802-B561-33A6FD6C8DBC}" type="pres">
      <dgm:prSet presAssocID="{5E2F3710-1032-41D6-81E3-25CD70437213}" presName="Name37" presStyleLbl="parChTrans1D3" presStyleIdx="3" presStyleCnt="4"/>
      <dgm:spPr/>
      <dgm:t>
        <a:bodyPr/>
        <a:lstStyle/>
        <a:p>
          <a:endParaRPr lang="ru-RU"/>
        </a:p>
      </dgm:t>
    </dgm:pt>
    <dgm:pt modelId="{FACDE7A4-01E8-48BB-B178-93475A877482}" type="pres">
      <dgm:prSet presAssocID="{FFE35EC7-2C31-44EA-9D61-DCAEBE343C9E}" presName="hierRoot2" presStyleCnt="0">
        <dgm:presLayoutVars>
          <dgm:hierBranch val="init"/>
        </dgm:presLayoutVars>
      </dgm:prSet>
      <dgm:spPr/>
    </dgm:pt>
    <dgm:pt modelId="{CB38A933-E69C-4532-A0A7-CDEDAD761DD4}" type="pres">
      <dgm:prSet presAssocID="{FFE35EC7-2C31-44EA-9D61-DCAEBE343C9E}" presName="rootComposite" presStyleCnt="0"/>
      <dgm:spPr/>
    </dgm:pt>
    <dgm:pt modelId="{C35876CD-A235-4561-B4C4-D54B91B72209}" type="pres">
      <dgm:prSet presAssocID="{FFE35EC7-2C31-44EA-9D61-DCAEBE343C9E}" presName="rootText" presStyleLbl="node3" presStyleIdx="3" presStyleCnt="4" custScaleX="161758" custScaleY="311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B3713E-A8CF-467C-BADF-17F5FE487EEA}" type="pres">
      <dgm:prSet presAssocID="{FFE35EC7-2C31-44EA-9D61-DCAEBE343C9E}" presName="rootConnector" presStyleLbl="node3" presStyleIdx="3" presStyleCnt="4"/>
      <dgm:spPr/>
      <dgm:t>
        <a:bodyPr/>
        <a:lstStyle/>
        <a:p>
          <a:endParaRPr lang="ru-RU"/>
        </a:p>
      </dgm:t>
    </dgm:pt>
    <dgm:pt modelId="{04B8D050-EA09-4728-B8E2-94A46D59BF9B}" type="pres">
      <dgm:prSet presAssocID="{FFE35EC7-2C31-44EA-9D61-DCAEBE343C9E}" presName="hierChild4" presStyleCnt="0"/>
      <dgm:spPr/>
    </dgm:pt>
    <dgm:pt modelId="{3AB247FA-048B-40E6-B9C8-8E936A04A509}" type="pres">
      <dgm:prSet presAssocID="{FFE35EC7-2C31-44EA-9D61-DCAEBE343C9E}" presName="hierChild5" presStyleCnt="0"/>
      <dgm:spPr/>
    </dgm:pt>
    <dgm:pt modelId="{7EBF28A1-75C8-42AF-AAFB-6F5E592810B4}" type="pres">
      <dgm:prSet presAssocID="{D862B885-204F-42D4-8284-5B6F5BA331E3}" presName="hierChild5" presStyleCnt="0"/>
      <dgm:spPr/>
    </dgm:pt>
    <dgm:pt modelId="{D1062E08-E9D0-4262-9376-7441C2409BF5}" type="pres">
      <dgm:prSet presAssocID="{E1E1B041-5C9F-4E2B-9629-84C1A92AA426}" presName="hierChild3" presStyleCnt="0"/>
      <dgm:spPr/>
    </dgm:pt>
  </dgm:ptLst>
  <dgm:cxnLst>
    <dgm:cxn modelId="{0251043C-F2D6-4F1E-A2B6-8CCDF7D9F5C9}" srcId="{E1E1B041-5C9F-4E2B-9629-84C1A92AA426}" destId="{6C98F3E7-DFA1-433B-8C23-A3A2F789838D}" srcOrd="2" destOrd="0" parTransId="{597EFD9D-CBB3-434C-A4DD-CBCF2E1223C6}" sibTransId="{00614E36-4AD0-44F3-B899-AB9A5DDCD0A6}"/>
    <dgm:cxn modelId="{3DD245DA-0ACB-4ED2-A198-E297B398D388}" type="presOf" srcId="{5E2F3710-1032-41D6-81E3-25CD70437213}" destId="{44E19A37-7043-4802-B561-33A6FD6C8DBC}" srcOrd="0" destOrd="0" presId="urn:microsoft.com/office/officeart/2005/8/layout/orgChart1"/>
    <dgm:cxn modelId="{CA02F733-F22E-4509-A136-B2F47F11AC4E}" type="presOf" srcId="{FFE35EC7-2C31-44EA-9D61-DCAEBE343C9E}" destId="{3AB3713E-A8CF-467C-BADF-17F5FE487EEA}" srcOrd="1" destOrd="0" presId="urn:microsoft.com/office/officeart/2005/8/layout/orgChart1"/>
    <dgm:cxn modelId="{CF7D96C1-610B-466C-9E6E-199B477BFA7B}" type="presOf" srcId="{597EFD9D-CBB3-434C-A4DD-CBCF2E1223C6}" destId="{BD3F53CF-5069-45AD-B5ED-14D145E9B7CA}" srcOrd="0" destOrd="0" presId="urn:microsoft.com/office/officeart/2005/8/layout/orgChart1"/>
    <dgm:cxn modelId="{2750DB5F-B6E0-4544-9629-3F9F9E8CFAE1}" type="presOf" srcId="{835750CC-B93F-4B3C-97C4-8399D93EC581}" destId="{425CA648-B6DB-4322-8AF3-8BB4337CB35D}" srcOrd="0" destOrd="0" presId="urn:microsoft.com/office/officeart/2005/8/layout/orgChart1"/>
    <dgm:cxn modelId="{995CE4FD-5AF4-4EC5-99F1-8AC50382CA09}" type="presOf" srcId="{FFE35EC7-2C31-44EA-9D61-DCAEBE343C9E}" destId="{C35876CD-A235-4561-B4C4-D54B91B72209}" srcOrd="0" destOrd="0" presId="urn:microsoft.com/office/officeart/2005/8/layout/orgChart1"/>
    <dgm:cxn modelId="{8F2E83F8-3B17-4F54-919B-57F7F942BAEC}" srcId="{E1E1B041-5C9F-4E2B-9629-84C1A92AA426}" destId="{1F8CA835-2CEB-4773-B56D-98465A84CB84}" srcOrd="1" destOrd="0" parTransId="{E03F0512-A87C-4FBB-92EE-BF6E1256B0F7}" sibTransId="{8851981D-A9EB-42D3-8BB8-2B8FAA8DA3D7}"/>
    <dgm:cxn modelId="{360A0D92-0ABA-4809-A7C9-4DE5A8965B0F}" srcId="{E1E1B041-5C9F-4E2B-9629-84C1A92AA426}" destId="{D862B885-204F-42D4-8284-5B6F5BA331E3}" srcOrd="3" destOrd="0" parTransId="{E01E36F6-66A9-4D5D-BCA1-BA0A9D4389D6}" sibTransId="{A80110D7-F4BE-4A64-8231-F85A9B32311E}"/>
    <dgm:cxn modelId="{6F1165D6-5339-4D06-B3CB-4127F94C0987}" type="presOf" srcId="{1F8CA835-2CEB-4773-B56D-98465A84CB84}" destId="{008D15C8-B42A-44CE-80FA-791D4FE4DEB4}" srcOrd="0" destOrd="0" presId="urn:microsoft.com/office/officeart/2005/8/layout/orgChart1"/>
    <dgm:cxn modelId="{DC370D4F-B80D-4281-B3F7-4C58EAC6E6E5}" type="presOf" srcId="{6C98F3E7-DFA1-433B-8C23-A3A2F789838D}" destId="{9054909B-7BBE-467E-B8DF-4D99EABAA8BE}" srcOrd="0" destOrd="0" presId="urn:microsoft.com/office/officeart/2005/8/layout/orgChart1"/>
    <dgm:cxn modelId="{2E17911B-48D2-4BD3-8F99-39A46979D0B6}" type="presOf" srcId="{E5D06269-87E5-410A-8900-4E772020C7D9}" destId="{4E0E44BC-607C-48D6-85F7-702A4B890643}" srcOrd="1" destOrd="0" presId="urn:microsoft.com/office/officeart/2005/8/layout/orgChart1"/>
    <dgm:cxn modelId="{BDB498DB-C706-4877-8CAB-5F74EEEDD87B}" type="presOf" srcId="{D862B885-204F-42D4-8284-5B6F5BA331E3}" destId="{78A9D992-E8AF-4D18-8774-65CF0AB0045D}" srcOrd="1" destOrd="0" presId="urn:microsoft.com/office/officeart/2005/8/layout/orgChart1"/>
    <dgm:cxn modelId="{421B7457-9690-4C2A-8B12-903C4A6C6068}" type="presOf" srcId="{4F0732C6-08D9-4C79-8615-0D0E48867F87}" destId="{095A9A22-6372-44D9-9C1E-BE0B70772E0F}" srcOrd="0" destOrd="0" presId="urn:microsoft.com/office/officeart/2005/8/layout/orgChart1"/>
    <dgm:cxn modelId="{BF37E902-1EC6-4DAE-B948-11A43BFB4E54}" srcId="{1F8CA835-2CEB-4773-B56D-98465A84CB84}" destId="{5B44D61E-24C5-4BA1-BAE9-8AA5B48A8E06}" srcOrd="0" destOrd="0" parTransId="{835750CC-B93F-4B3C-97C4-8399D93EC581}" sibTransId="{49DB05D3-FCBF-4F5C-ACA9-59C588761427}"/>
    <dgm:cxn modelId="{DBE499D6-E466-47CE-A216-10592B5CDE87}" type="presOf" srcId="{D862B885-204F-42D4-8284-5B6F5BA331E3}" destId="{BA396F93-4E9D-4A8E-8A22-0D9B660D83A5}" srcOrd="0" destOrd="0" presId="urn:microsoft.com/office/officeart/2005/8/layout/orgChart1"/>
    <dgm:cxn modelId="{D4A01A3D-00AB-4E55-9AC0-D38CE7A3CFE5}" type="presOf" srcId="{6C98F3E7-DFA1-433B-8C23-A3A2F789838D}" destId="{3567E2FB-12D6-45A7-B321-D9DC9EE9891D}" srcOrd="1" destOrd="0" presId="urn:microsoft.com/office/officeart/2005/8/layout/orgChart1"/>
    <dgm:cxn modelId="{0C4FD2FE-5E77-4E16-87AD-5D556DFE6407}" type="presOf" srcId="{F549938A-C918-4DFC-8F66-FCB93E2BC033}" destId="{B35A762B-870A-4A1B-AC88-8E92A12ED86A}" srcOrd="0" destOrd="0" presId="urn:microsoft.com/office/officeart/2005/8/layout/orgChart1"/>
    <dgm:cxn modelId="{11CCE4EC-F925-475C-A109-FFE48EBE0929}" type="presOf" srcId="{648F83BA-C7A4-4C49-92D4-AFC5FCBB8BAF}" destId="{16E52854-56A4-44B5-8B2D-D76813091318}" srcOrd="0" destOrd="0" presId="urn:microsoft.com/office/officeart/2005/8/layout/orgChart1"/>
    <dgm:cxn modelId="{2A190361-E49B-4D6E-857E-45BBC23EAC25}" srcId="{9E98A91F-F7BC-4E6C-A6E2-D844CF98E261}" destId="{E1E1B041-5C9F-4E2B-9629-84C1A92AA426}" srcOrd="0" destOrd="0" parTransId="{2FD21210-6370-4288-914C-C79693C5AD5F}" sibTransId="{2629A5CE-1C61-4926-AD0F-98674FC0A3F6}"/>
    <dgm:cxn modelId="{033CB8F2-67BC-4210-BC25-3E703EB8C307}" srcId="{6C98F3E7-DFA1-433B-8C23-A3A2F789838D}" destId="{648F83BA-C7A4-4C49-92D4-AFC5FCBB8BAF}" srcOrd="0" destOrd="0" parTransId="{4F0732C6-08D9-4C79-8615-0D0E48867F87}" sibTransId="{9D9DEB55-A40F-4430-BB11-0C543999173F}"/>
    <dgm:cxn modelId="{97DD58D8-0F43-4BFD-8A1D-6CC147BB76FA}" srcId="{E1E1B041-5C9F-4E2B-9629-84C1A92AA426}" destId="{E5D06269-87E5-410A-8900-4E772020C7D9}" srcOrd="0" destOrd="0" parTransId="{EFF25FA8-DB21-4B21-B5C7-B82527DC52B3}" sibTransId="{13D0AD35-2848-4823-A6FE-3360C499854C}"/>
    <dgm:cxn modelId="{D44C7833-CD96-4631-8D9F-4C6A257E5685}" type="presOf" srcId="{E1E1B041-5C9F-4E2B-9629-84C1A92AA426}" destId="{2D0EED73-508E-4443-8B36-70714A4A73DE}" srcOrd="1" destOrd="0" presId="urn:microsoft.com/office/officeart/2005/8/layout/orgChart1"/>
    <dgm:cxn modelId="{D97463E0-FB01-450E-81E3-F3BEBF7EC735}" type="presOf" srcId="{EFF25FA8-DB21-4B21-B5C7-B82527DC52B3}" destId="{A08B0AEF-4FB9-4F1C-9597-692EAE10E78A}" srcOrd="0" destOrd="0" presId="urn:microsoft.com/office/officeart/2005/8/layout/orgChart1"/>
    <dgm:cxn modelId="{4DC07A28-B57B-4661-890C-22639F16C9AF}" type="presOf" srcId="{5B44D61E-24C5-4BA1-BAE9-8AA5B48A8E06}" destId="{98FFB771-8167-4E80-B59E-3841737970C4}" srcOrd="1" destOrd="0" presId="urn:microsoft.com/office/officeart/2005/8/layout/orgChart1"/>
    <dgm:cxn modelId="{406842DE-9F36-48EE-B710-F5AFA24FEC56}" type="presOf" srcId="{E1E1B041-5C9F-4E2B-9629-84C1A92AA426}" destId="{DC22FEC4-6CAA-4BE9-A7AE-11762FB782ED}" srcOrd="0" destOrd="0" presId="urn:microsoft.com/office/officeart/2005/8/layout/orgChart1"/>
    <dgm:cxn modelId="{E1DCD908-C4A8-4C72-9757-31135725543D}" type="presOf" srcId="{5B44D61E-24C5-4BA1-BAE9-8AA5B48A8E06}" destId="{52F04EED-2CDB-4722-919C-D25503A74376}" srcOrd="0" destOrd="0" presId="urn:microsoft.com/office/officeart/2005/8/layout/orgChart1"/>
    <dgm:cxn modelId="{FA1A5014-B39A-4793-BF96-2CA90B42D0C1}" type="presOf" srcId="{F549938A-C918-4DFC-8F66-FCB93E2BC033}" destId="{E85D0347-4F88-41F1-915D-0D32B12D2BD3}" srcOrd="1" destOrd="0" presId="urn:microsoft.com/office/officeart/2005/8/layout/orgChart1"/>
    <dgm:cxn modelId="{92D6F8DC-C270-45DF-AE5E-C80BF98C7A00}" type="presOf" srcId="{62B4DB88-5487-4664-A4EF-23B27671EA16}" destId="{1A0EAB58-FD59-4ADF-B559-23DBDEDFE41D}" srcOrd="0" destOrd="0" presId="urn:microsoft.com/office/officeart/2005/8/layout/orgChart1"/>
    <dgm:cxn modelId="{000D159A-C5B2-499D-A1E0-A032E844D0C8}" srcId="{E5D06269-87E5-410A-8900-4E772020C7D9}" destId="{F549938A-C918-4DFC-8F66-FCB93E2BC033}" srcOrd="0" destOrd="0" parTransId="{62B4DB88-5487-4664-A4EF-23B27671EA16}" sibTransId="{7BC7B634-B078-45EC-B5A1-899C27129670}"/>
    <dgm:cxn modelId="{61A2D39B-D9F6-4793-AD79-D9E9667E7F84}" type="presOf" srcId="{9E98A91F-F7BC-4E6C-A6E2-D844CF98E261}" destId="{374555CC-39E8-484D-AC23-074B886F614D}" srcOrd="0" destOrd="0" presId="urn:microsoft.com/office/officeart/2005/8/layout/orgChart1"/>
    <dgm:cxn modelId="{71D88E08-A35C-4C92-A501-2A22D5956121}" srcId="{D862B885-204F-42D4-8284-5B6F5BA331E3}" destId="{FFE35EC7-2C31-44EA-9D61-DCAEBE343C9E}" srcOrd="0" destOrd="0" parTransId="{5E2F3710-1032-41D6-81E3-25CD70437213}" sibTransId="{2AADF58D-44F4-4CF3-B66F-477A979E8B25}"/>
    <dgm:cxn modelId="{C1016356-C1F0-4B89-842C-1D2DD9D6ECCB}" type="presOf" srcId="{1F8CA835-2CEB-4773-B56D-98465A84CB84}" destId="{71A7ECB5-E600-4DA0-BCE7-749522164A34}" srcOrd="1" destOrd="0" presId="urn:microsoft.com/office/officeart/2005/8/layout/orgChart1"/>
    <dgm:cxn modelId="{21F339AD-F485-436E-95B4-2F99000ED002}" type="presOf" srcId="{E01E36F6-66A9-4D5D-BCA1-BA0A9D4389D6}" destId="{A39D69B4-ADC2-4FA8-947D-2936887AEBF4}" srcOrd="0" destOrd="0" presId="urn:microsoft.com/office/officeart/2005/8/layout/orgChart1"/>
    <dgm:cxn modelId="{000D0CD5-A338-424E-B4D1-C5673A03B0EE}" type="presOf" srcId="{648F83BA-C7A4-4C49-92D4-AFC5FCBB8BAF}" destId="{C02205C9-8000-4F00-A83D-7372AE576343}" srcOrd="1" destOrd="0" presId="urn:microsoft.com/office/officeart/2005/8/layout/orgChart1"/>
    <dgm:cxn modelId="{1E68F5E1-49F6-4674-B3E7-11B9DBC79E78}" type="presOf" srcId="{E03F0512-A87C-4FBB-92EE-BF6E1256B0F7}" destId="{4B267BCA-0079-4DA8-A589-0E77BDC88E0D}" srcOrd="0" destOrd="0" presId="urn:microsoft.com/office/officeart/2005/8/layout/orgChart1"/>
    <dgm:cxn modelId="{A0E09EF3-F71A-41D6-8224-97C8A9F44D7B}" type="presOf" srcId="{E5D06269-87E5-410A-8900-4E772020C7D9}" destId="{3557BE88-20D8-40E7-AD8C-FECEF71BAC93}" srcOrd="0" destOrd="0" presId="urn:microsoft.com/office/officeart/2005/8/layout/orgChart1"/>
    <dgm:cxn modelId="{12BA51F1-0536-46C5-92BF-DC106088E64C}" type="presParOf" srcId="{374555CC-39E8-484D-AC23-074B886F614D}" destId="{60D13834-6988-42DF-8FC3-BCCB9E50609B}" srcOrd="0" destOrd="0" presId="urn:microsoft.com/office/officeart/2005/8/layout/orgChart1"/>
    <dgm:cxn modelId="{2F1AE210-7D48-4EA7-9C8B-1D266A203D2D}" type="presParOf" srcId="{60D13834-6988-42DF-8FC3-BCCB9E50609B}" destId="{6719A0FE-824A-4022-B9DA-47D23DBA1DA4}" srcOrd="0" destOrd="0" presId="urn:microsoft.com/office/officeart/2005/8/layout/orgChart1"/>
    <dgm:cxn modelId="{31390E6E-46A5-42B5-9254-208DAD4B5EC2}" type="presParOf" srcId="{6719A0FE-824A-4022-B9DA-47D23DBA1DA4}" destId="{DC22FEC4-6CAA-4BE9-A7AE-11762FB782ED}" srcOrd="0" destOrd="0" presId="urn:microsoft.com/office/officeart/2005/8/layout/orgChart1"/>
    <dgm:cxn modelId="{44199B5D-54E6-4790-882B-3139470356F0}" type="presParOf" srcId="{6719A0FE-824A-4022-B9DA-47D23DBA1DA4}" destId="{2D0EED73-508E-4443-8B36-70714A4A73DE}" srcOrd="1" destOrd="0" presId="urn:microsoft.com/office/officeart/2005/8/layout/orgChart1"/>
    <dgm:cxn modelId="{C9F5451B-8101-46C1-A109-341CAEA13ECB}" type="presParOf" srcId="{60D13834-6988-42DF-8FC3-BCCB9E50609B}" destId="{C786B4B3-4A96-449F-B2A5-9B9BACF95264}" srcOrd="1" destOrd="0" presId="urn:microsoft.com/office/officeart/2005/8/layout/orgChart1"/>
    <dgm:cxn modelId="{C2B564B0-16E1-4769-B110-1DE33F3D4EE2}" type="presParOf" srcId="{C786B4B3-4A96-449F-B2A5-9B9BACF95264}" destId="{A08B0AEF-4FB9-4F1C-9597-692EAE10E78A}" srcOrd="0" destOrd="0" presId="urn:microsoft.com/office/officeart/2005/8/layout/orgChart1"/>
    <dgm:cxn modelId="{F16767AE-AE27-4BAF-95B6-3E97C6D953B1}" type="presParOf" srcId="{C786B4B3-4A96-449F-B2A5-9B9BACF95264}" destId="{0E92BAE5-1452-45DC-882F-3910D9D97B88}" srcOrd="1" destOrd="0" presId="urn:microsoft.com/office/officeart/2005/8/layout/orgChart1"/>
    <dgm:cxn modelId="{3E470066-6F92-434A-B862-98F70E1259A9}" type="presParOf" srcId="{0E92BAE5-1452-45DC-882F-3910D9D97B88}" destId="{DF08CD83-55F7-4F2F-B3A5-F97E409108F5}" srcOrd="0" destOrd="0" presId="urn:microsoft.com/office/officeart/2005/8/layout/orgChart1"/>
    <dgm:cxn modelId="{077D62BE-4958-487A-B209-6CEDBDBD7D3C}" type="presParOf" srcId="{DF08CD83-55F7-4F2F-B3A5-F97E409108F5}" destId="{3557BE88-20D8-40E7-AD8C-FECEF71BAC93}" srcOrd="0" destOrd="0" presId="urn:microsoft.com/office/officeart/2005/8/layout/orgChart1"/>
    <dgm:cxn modelId="{8CA045F3-B8E1-4FCA-8AB1-A7BB9C0D2AEB}" type="presParOf" srcId="{DF08CD83-55F7-4F2F-B3A5-F97E409108F5}" destId="{4E0E44BC-607C-48D6-85F7-702A4B890643}" srcOrd="1" destOrd="0" presId="urn:microsoft.com/office/officeart/2005/8/layout/orgChart1"/>
    <dgm:cxn modelId="{FDF8C723-63D9-4AFB-A598-C1B3BCE985A9}" type="presParOf" srcId="{0E92BAE5-1452-45DC-882F-3910D9D97B88}" destId="{BC98F161-4A19-4ACD-AF1D-DDB8BF0DFA30}" srcOrd="1" destOrd="0" presId="urn:microsoft.com/office/officeart/2005/8/layout/orgChart1"/>
    <dgm:cxn modelId="{55137A50-360D-4655-97DD-1A97075ACF3C}" type="presParOf" srcId="{BC98F161-4A19-4ACD-AF1D-DDB8BF0DFA30}" destId="{1A0EAB58-FD59-4ADF-B559-23DBDEDFE41D}" srcOrd="0" destOrd="0" presId="urn:microsoft.com/office/officeart/2005/8/layout/orgChart1"/>
    <dgm:cxn modelId="{5B9C753C-BCA4-4910-B54B-6A7F7F87B988}" type="presParOf" srcId="{BC98F161-4A19-4ACD-AF1D-DDB8BF0DFA30}" destId="{965D9D97-CFF9-4280-875A-CABDC24CC201}" srcOrd="1" destOrd="0" presId="urn:microsoft.com/office/officeart/2005/8/layout/orgChart1"/>
    <dgm:cxn modelId="{A2B41D23-9ECD-4697-9DD0-713738F3EA89}" type="presParOf" srcId="{965D9D97-CFF9-4280-875A-CABDC24CC201}" destId="{F2F82A38-902D-424C-977D-F61A1CC517E9}" srcOrd="0" destOrd="0" presId="urn:microsoft.com/office/officeart/2005/8/layout/orgChart1"/>
    <dgm:cxn modelId="{1CA247AD-8748-4061-B848-3A60868DB40F}" type="presParOf" srcId="{F2F82A38-902D-424C-977D-F61A1CC517E9}" destId="{B35A762B-870A-4A1B-AC88-8E92A12ED86A}" srcOrd="0" destOrd="0" presId="urn:microsoft.com/office/officeart/2005/8/layout/orgChart1"/>
    <dgm:cxn modelId="{3938AEA7-A577-4699-A864-A70D67B09F8E}" type="presParOf" srcId="{F2F82A38-902D-424C-977D-F61A1CC517E9}" destId="{E85D0347-4F88-41F1-915D-0D32B12D2BD3}" srcOrd="1" destOrd="0" presId="urn:microsoft.com/office/officeart/2005/8/layout/orgChart1"/>
    <dgm:cxn modelId="{0094D02B-022C-4A9C-BBB7-486045751F35}" type="presParOf" srcId="{965D9D97-CFF9-4280-875A-CABDC24CC201}" destId="{551C306C-4721-411F-9192-402FBA46BBF1}" srcOrd="1" destOrd="0" presId="urn:microsoft.com/office/officeart/2005/8/layout/orgChart1"/>
    <dgm:cxn modelId="{4B3A6E1E-C0CC-4EB9-9CFD-9C5629F997BF}" type="presParOf" srcId="{965D9D97-CFF9-4280-875A-CABDC24CC201}" destId="{6D52AC10-EB5E-44B8-91AA-29931AEEFAEF}" srcOrd="2" destOrd="0" presId="urn:microsoft.com/office/officeart/2005/8/layout/orgChart1"/>
    <dgm:cxn modelId="{C44BB37B-B00F-4CC7-B4D9-51FC3D7D6BB7}" type="presParOf" srcId="{0E92BAE5-1452-45DC-882F-3910D9D97B88}" destId="{6545CE3D-FDE8-4F01-85E6-D705177E8C3C}" srcOrd="2" destOrd="0" presId="urn:microsoft.com/office/officeart/2005/8/layout/orgChart1"/>
    <dgm:cxn modelId="{8223F481-6FC3-4668-9F88-62D07EB0098E}" type="presParOf" srcId="{C786B4B3-4A96-449F-B2A5-9B9BACF95264}" destId="{4B267BCA-0079-4DA8-A589-0E77BDC88E0D}" srcOrd="2" destOrd="0" presId="urn:microsoft.com/office/officeart/2005/8/layout/orgChart1"/>
    <dgm:cxn modelId="{2EA12A98-AEA9-454E-BFE7-F4B1F08CCD2E}" type="presParOf" srcId="{C786B4B3-4A96-449F-B2A5-9B9BACF95264}" destId="{51307F8F-8804-49C9-83CC-4622148DA5CD}" srcOrd="3" destOrd="0" presId="urn:microsoft.com/office/officeart/2005/8/layout/orgChart1"/>
    <dgm:cxn modelId="{9CD94AD0-D13A-4F87-B59A-FC202D2A78C1}" type="presParOf" srcId="{51307F8F-8804-49C9-83CC-4622148DA5CD}" destId="{5ED9612A-4016-4D07-BAE3-871641C37E85}" srcOrd="0" destOrd="0" presId="urn:microsoft.com/office/officeart/2005/8/layout/orgChart1"/>
    <dgm:cxn modelId="{3962337F-365B-47C3-900B-39EE11952519}" type="presParOf" srcId="{5ED9612A-4016-4D07-BAE3-871641C37E85}" destId="{008D15C8-B42A-44CE-80FA-791D4FE4DEB4}" srcOrd="0" destOrd="0" presId="urn:microsoft.com/office/officeart/2005/8/layout/orgChart1"/>
    <dgm:cxn modelId="{4714FF44-EE17-40F1-B27B-70BFFB79BB7A}" type="presParOf" srcId="{5ED9612A-4016-4D07-BAE3-871641C37E85}" destId="{71A7ECB5-E600-4DA0-BCE7-749522164A34}" srcOrd="1" destOrd="0" presId="urn:microsoft.com/office/officeart/2005/8/layout/orgChart1"/>
    <dgm:cxn modelId="{F78D3ABD-AAE2-4B84-AB60-FA210F45DF07}" type="presParOf" srcId="{51307F8F-8804-49C9-83CC-4622148DA5CD}" destId="{0947530D-96B2-4D2E-8336-8C622E69BB5B}" srcOrd="1" destOrd="0" presId="urn:microsoft.com/office/officeart/2005/8/layout/orgChart1"/>
    <dgm:cxn modelId="{313C9C34-3841-4DDD-90D3-7D91554E9629}" type="presParOf" srcId="{0947530D-96B2-4D2E-8336-8C622E69BB5B}" destId="{425CA648-B6DB-4322-8AF3-8BB4337CB35D}" srcOrd="0" destOrd="0" presId="urn:microsoft.com/office/officeart/2005/8/layout/orgChart1"/>
    <dgm:cxn modelId="{8A11BFFA-C2B6-4C6C-BE34-7F480906E4A4}" type="presParOf" srcId="{0947530D-96B2-4D2E-8336-8C622E69BB5B}" destId="{21945759-DB73-4AFC-BF43-9A795E3303A7}" srcOrd="1" destOrd="0" presId="urn:microsoft.com/office/officeart/2005/8/layout/orgChart1"/>
    <dgm:cxn modelId="{7FED9CAA-B63E-4109-8F4C-793F2BAAFAE0}" type="presParOf" srcId="{21945759-DB73-4AFC-BF43-9A795E3303A7}" destId="{7481C654-5561-4A4A-BEB1-775CD79AC94F}" srcOrd="0" destOrd="0" presId="urn:microsoft.com/office/officeart/2005/8/layout/orgChart1"/>
    <dgm:cxn modelId="{F3087FD9-79B6-4212-9FA3-8A99AF5004A6}" type="presParOf" srcId="{7481C654-5561-4A4A-BEB1-775CD79AC94F}" destId="{52F04EED-2CDB-4722-919C-D25503A74376}" srcOrd="0" destOrd="0" presId="urn:microsoft.com/office/officeart/2005/8/layout/orgChart1"/>
    <dgm:cxn modelId="{C6A7B89D-3F2A-4F91-9EED-2C597ADEBBFF}" type="presParOf" srcId="{7481C654-5561-4A4A-BEB1-775CD79AC94F}" destId="{98FFB771-8167-4E80-B59E-3841737970C4}" srcOrd="1" destOrd="0" presId="urn:microsoft.com/office/officeart/2005/8/layout/orgChart1"/>
    <dgm:cxn modelId="{0149AB45-2B01-480A-B97D-6C7519C0D08B}" type="presParOf" srcId="{21945759-DB73-4AFC-BF43-9A795E3303A7}" destId="{8229645C-0DAF-4731-B233-A1DE51A3704F}" srcOrd="1" destOrd="0" presId="urn:microsoft.com/office/officeart/2005/8/layout/orgChart1"/>
    <dgm:cxn modelId="{8E74975F-F596-47B6-BC62-179A7F5C02A3}" type="presParOf" srcId="{21945759-DB73-4AFC-BF43-9A795E3303A7}" destId="{8BB11680-5BCF-4698-9FDA-7294FB1697CE}" srcOrd="2" destOrd="0" presId="urn:microsoft.com/office/officeart/2005/8/layout/orgChart1"/>
    <dgm:cxn modelId="{B97FB5D3-1291-4D30-91FF-C838AEB9E55F}" type="presParOf" srcId="{51307F8F-8804-49C9-83CC-4622148DA5CD}" destId="{B45081A6-A1A2-4AEA-A476-233F117D9816}" srcOrd="2" destOrd="0" presId="urn:microsoft.com/office/officeart/2005/8/layout/orgChart1"/>
    <dgm:cxn modelId="{DA1008C9-888B-4028-B08A-5C680AC094D1}" type="presParOf" srcId="{C786B4B3-4A96-449F-B2A5-9B9BACF95264}" destId="{BD3F53CF-5069-45AD-B5ED-14D145E9B7CA}" srcOrd="4" destOrd="0" presId="urn:microsoft.com/office/officeart/2005/8/layout/orgChart1"/>
    <dgm:cxn modelId="{EB54617F-DD5B-41ED-9348-FE16565294ED}" type="presParOf" srcId="{C786B4B3-4A96-449F-B2A5-9B9BACF95264}" destId="{D54894DF-0D80-4209-8AC2-4041D0B7DBBC}" srcOrd="5" destOrd="0" presId="urn:microsoft.com/office/officeart/2005/8/layout/orgChart1"/>
    <dgm:cxn modelId="{BACE1264-9B40-45A7-9DF9-C7F8C76517FA}" type="presParOf" srcId="{D54894DF-0D80-4209-8AC2-4041D0B7DBBC}" destId="{7681DFA6-A9BD-41E0-9319-60F219ECC0A3}" srcOrd="0" destOrd="0" presId="urn:microsoft.com/office/officeart/2005/8/layout/orgChart1"/>
    <dgm:cxn modelId="{5D5E875A-721A-45EF-8D07-809C40333267}" type="presParOf" srcId="{7681DFA6-A9BD-41E0-9319-60F219ECC0A3}" destId="{9054909B-7BBE-467E-B8DF-4D99EABAA8BE}" srcOrd="0" destOrd="0" presId="urn:microsoft.com/office/officeart/2005/8/layout/orgChart1"/>
    <dgm:cxn modelId="{4ADA1F55-F37E-4F44-8E27-E1509FFB65B9}" type="presParOf" srcId="{7681DFA6-A9BD-41E0-9319-60F219ECC0A3}" destId="{3567E2FB-12D6-45A7-B321-D9DC9EE9891D}" srcOrd="1" destOrd="0" presId="urn:microsoft.com/office/officeart/2005/8/layout/orgChart1"/>
    <dgm:cxn modelId="{E588C02B-7912-4642-99D2-0C34BD2E2ECF}" type="presParOf" srcId="{D54894DF-0D80-4209-8AC2-4041D0B7DBBC}" destId="{C3B4B0A2-0B25-4291-8CF9-4EA558F065BE}" srcOrd="1" destOrd="0" presId="urn:microsoft.com/office/officeart/2005/8/layout/orgChart1"/>
    <dgm:cxn modelId="{99B4E61D-A7C0-4F7C-AC7A-8A15263A0D91}" type="presParOf" srcId="{C3B4B0A2-0B25-4291-8CF9-4EA558F065BE}" destId="{095A9A22-6372-44D9-9C1E-BE0B70772E0F}" srcOrd="0" destOrd="0" presId="urn:microsoft.com/office/officeart/2005/8/layout/orgChart1"/>
    <dgm:cxn modelId="{6DA6EE18-86AC-477D-8FD5-43C20EA7B3D1}" type="presParOf" srcId="{C3B4B0A2-0B25-4291-8CF9-4EA558F065BE}" destId="{EBFD97F5-840A-417D-A9BB-98EE5DB4EEBE}" srcOrd="1" destOrd="0" presId="urn:microsoft.com/office/officeart/2005/8/layout/orgChart1"/>
    <dgm:cxn modelId="{B362C6B1-0090-4A46-8EB2-6B5B5BB227FF}" type="presParOf" srcId="{EBFD97F5-840A-417D-A9BB-98EE5DB4EEBE}" destId="{6DD43AE9-4ED8-4A51-B912-AACD0676B833}" srcOrd="0" destOrd="0" presId="urn:microsoft.com/office/officeart/2005/8/layout/orgChart1"/>
    <dgm:cxn modelId="{C936C805-9228-410D-9152-1D5308E61563}" type="presParOf" srcId="{6DD43AE9-4ED8-4A51-B912-AACD0676B833}" destId="{16E52854-56A4-44B5-8B2D-D76813091318}" srcOrd="0" destOrd="0" presId="urn:microsoft.com/office/officeart/2005/8/layout/orgChart1"/>
    <dgm:cxn modelId="{DBAB04DD-CB1E-4C61-9AA1-B48BD972298A}" type="presParOf" srcId="{6DD43AE9-4ED8-4A51-B912-AACD0676B833}" destId="{C02205C9-8000-4F00-A83D-7372AE576343}" srcOrd="1" destOrd="0" presId="urn:microsoft.com/office/officeart/2005/8/layout/orgChart1"/>
    <dgm:cxn modelId="{0C628AE4-7A03-41EA-8A10-68819712D12A}" type="presParOf" srcId="{EBFD97F5-840A-417D-A9BB-98EE5DB4EEBE}" destId="{D477FEEC-265E-49F6-A3BC-6FE38D36803A}" srcOrd="1" destOrd="0" presId="urn:microsoft.com/office/officeart/2005/8/layout/orgChart1"/>
    <dgm:cxn modelId="{FBD91B19-1CB5-4470-BF89-ABF5FC126725}" type="presParOf" srcId="{EBFD97F5-840A-417D-A9BB-98EE5DB4EEBE}" destId="{4C988D0B-A3BE-4A41-A57C-57CED0D6F236}" srcOrd="2" destOrd="0" presId="urn:microsoft.com/office/officeart/2005/8/layout/orgChart1"/>
    <dgm:cxn modelId="{52F6B2BD-3599-441A-B716-9DE4DE3C9ADF}" type="presParOf" srcId="{D54894DF-0D80-4209-8AC2-4041D0B7DBBC}" destId="{0AC341E9-C359-4AE1-9041-E7BA746EFC9A}" srcOrd="2" destOrd="0" presId="urn:microsoft.com/office/officeart/2005/8/layout/orgChart1"/>
    <dgm:cxn modelId="{D6035A47-848E-4A9E-AD7E-2A938063D63A}" type="presParOf" srcId="{C786B4B3-4A96-449F-B2A5-9B9BACF95264}" destId="{A39D69B4-ADC2-4FA8-947D-2936887AEBF4}" srcOrd="6" destOrd="0" presId="urn:microsoft.com/office/officeart/2005/8/layout/orgChart1"/>
    <dgm:cxn modelId="{26F17ADA-1964-4993-8BC3-ECD0D45FEC68}" type="presParOf" srcId="{C786B4B3-4A96-449F-B2A5-9B9BACF95264}" destId="{C7E934E4-FAC5-4F45-B09C-26B5A54C1B56}" srcOrd="7" destOrd="0" presId="urn:microsoft.com/office/officeart/2005/8/layout/orgChart1"/>
    <dgm:cxn modelId="{3728EAF4-7C45-42D6-A173-8811C30B6DD9}" type="presParOf" srcId="{C7E934E4-FAC5-4F45-B09C-26B5A54C1B56}" destId="{C204DB3D-76F3-43FD-96D6-169DCDC9EFA0}" srcOrd="0" destOrd="0" presId="urn:microsoft.com/office/officeart/2005/8/layout/orgChart1"/>
    <dgm:cxn modelId="{B9B556DA-B248-4DCF-9521-0FAF3941609F}" type="presParOf" srcId="{C204DB3D-76F3-43FD-96D6-169DCDC9EFA0}" destId="{BA396F93-4E9D-4A8E-8A22-0D9B660D83A5}" srcOrd="0" destOrd="0" presId="urn:microsoft.com/office/officeart/2005/8/layout/orgChart1"/>
    <dgm:cxn modelId="{1E4E7A24-083E-444E-ABB1-1F7ACCC71275}" type="presParOf" srcId="{C204DB3D-76F3-43FD-96D6-169DCDC9EFA0}" destId="{78A9D992-E8AF-4D18-8774-65CF0AB0045D}" srcOrd="1" destOrd="0" presId="urn:microsoft.com/office/officeart/2005/8/layout/orgChart1"/>
    <dgm:cxn modelId="{A5D320C4-0057-4FE9-B94F-E063B37D7973}" type="presParOf" srcId="{C7E934E4-FAC5-4F45-B09C-26B5A54C1B56}" destId="{FDAD48D7-1FC8-429F-94C2-084E4D0F7093}" srcOrd="1" destOrd="0" presId="urn:microsoft.com/office/officeart/2005/8/layout/orgChart1"/>
    <dgm:cxn modelId="{B1E283AE-45C9-45BB-A696-E79CE9E958AF}" type="presParOf" srcId="{FDAD48D7-1FC8-429F-94C2-084E4D0F7093}" destId="{44E19A37-7043-4802-B561-33A6FD6C8DBC}" srcOrd="0" destOrd="0" presId="urn:microsoft.com/office/officeart/2005/8/layout/orgChart1"/>
    <dgm:cxn modelId="{3F9ECF52-977F-4BA8-9432-379EC022FEA2}" type="presParOf" srcId="{FDAD48D7-1FC8-429F-94C2-084E4D0F7093}" destId="{FACDE7A4-01E8-48BB-B178-93475A877482}" srcOrd="1" destOrd="0" presId="urn:microsoft.com/office/officeart/2005/8/layout/orgChart1"/>
    <dgm:cxn modelId="{5C13D719-D366-4C93-BDE6-42448AE66E00}" type="presParOf" srcId="{FACDE7A4-01E8-48BB-B178-93475A877482}" destId="{CB38A933-E69C-4532-A0A7-CDEDAD761DD4}" srcOrd="0" destOrd="0" presId="urn:microsoft.com/office/officeart/2005/8/layout/orgChart1"/>
    <dgm:cxn modelId="{A5DB24F8-3261-4936-AC99-74FA4E85F052}" type="presParOf" srcId="{CB38A933-E69C-4532-A0A7-CDEDAD761DD4}" destId="{C35876CD-A235-4561-B4C4-D54B91B72209}" srcOrd="0" destOrd="0" presId="urn:microsoft.com/office/officeart/2005/8/layout/orgChart1"/>
    <dgm:cxn modelId="{0926F168-9050-42DB-A820-F294D1874302}" type="presParOf" srcId="{CB38A933-E69C-4532-A0A7-CDEDAD761DD4}" destId="{3AB3713E-A8CF-467C-BADF-17F5FE487EEA}" srcOrd="1" destOrd="0" presId="urn:microsoft.com/office/officeart/2005/8/layout/orgChart1"/>
    <dgm:cxn modelId="{4FC0AE78-306F-4888-B7CD-6314E08D64BE}" type="presParOf" srcId="{FACDE7A4-01E8-48BB-B178-93475A877482}" destId="{04B8D050-EA09-4728-B8E2-94A46D59BF9B}" srcOrd="1" destOrd="0" presId="urn:microsoft.com/office/officeart/2005/8/layout/orgChart1"/>
    <dgm:cxn modelId="{398365CA-5438-42A3-8713-78FFA13BDAD5}" type="presParOf" srcId="{FACDE7A4-01E8-48BB-B178-93475A877482}" destId="{3AB247FA-048B-40E6-B9C8-8E936A04A509}" srcOrd="2" destOrd="0" presId="urn:microsoft.com/office/officeart/2005/8/layout/orgChart1"/>
    <dgm:cxn modelId="{DF4741D0-7808-4ED2-9A94-471D14741EDF}" type="presParOf" srcId="{C7E934E4-FAC5-4F45-B09C-26B5A54C1B56}" destId="{7EBF28A1-75C8-42AF-AAFB-6F5E592810B4}" srcOrd="2" destOrd="0" presId="urn:microsoft.com/office/officeart/2005/8/layout/orgChart1"/>
    <dgm:cxn modelId="{2EEAB0D0-819E-42F4-B6BB-C434C76EC472}" type="presParOf" srcId="{60D13834-6988-42DF-8FC3-BCCB9E50609B}" destId="{D1062E08-E9D0-4262-9376-7441C2409B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19A37-7043-4802-B561-33A6FD6C8DBC}">
      <dsp:nvSpPr>
        <dsp:cNvPr id="0" name=""/>
        <dsp:cNvSpPr/>
      </dsp:nvSpPr>
      <dsp:spPr>
        <a:xfrm>
          <a:off x="6396324" y="1766599"/>
          <a:ext cx="603313" cy="1217294"/>
        </a:xfrm>
        <a:custGeom>
          <a:avLst/>
          <a:gdLst/>
          <a:ahLst/>
          <a:cxnLst/>
          <a:rect l="0" t="0" r="0" b="0"/>
          <a:pathLst>
            <a:path>
              <a:moveTo>
                <a:pt x="603313" y="0"/>
              </a:moveTo>
              <a:lnTo>
                <a:pt x="0" y="12172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D69B4-ADC2-4FA8-947D-2936887AEBF4}">
      <dsp:nvSpPr>
        <dsp:cNvPr id="0" name=""/>
        <dsp:cNvSpPr/>
      </dsp:nvSpPr>
      <dsp:spPr>
        <a:xfrm>
          <a:off x="4304585" y="872065"/>
          <a:ext cx="3339799" cy="270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00"/>
              </a:lnTo>
              <a:lnTo>
                <a:pt x="3339799" y="139400"/>
              </a:lnTo>
              <a:lnTo>
                <a:pt x="3339799" y="2704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A9A22-6372-44D9-9C1E-BE0B70772E0F}">
      <dsp:nvSpPr>
        <dsp:cNvPr id="0" name=""/>
        <dsp:cNvSpPr/>
      </dsp:nvSpPr>
      <dsp:spPr>
        <a:xfrm>
          <a:off x="4317990" y="1946452"/>
          <a:ext cx="127979" cy="1214223"/>
        </a:xfrm>
        <a:custGeom>
          <a:avLst/>
          <a:gdLst/>
          <a:ahLst/>
          <a:cxnLst/>
          <a:rect l="0" t="0" r="0" b="0"/>
          <a:pathLst>
            <a:path>
              <a:moveTo>
                <a:pt x="127979" y="0"/>
              </a:moveTo>
              <a:lnTo>
                <a:pt x="0" y="12142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F53CF-5069-45AD-B5ED-14D145E9B7CA}">
      <dsp:nvSpPr>
        <dsp:cNvPr id="0" name=""/>
        <dsp:cNvSpPr/>
      </dsp:nvSpPr>
      <dsp:spPr>
        <a:xfrm>
          <a:off x="4304585" y="872065"/>
          <a:ext cx="924576" cy="31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559"/>
              </a:lnTo>
              <a:lnTo>
                <a:pt x="924576" y="183559"/>
              </a:lnTo>
              <a:lnTo>
                <a:pt x="924576" y="3146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CA648-B6DB-4322-8AF3-8BB4337CB35D}">
      <dsp:nvSpPr>
        <dsp:cNvPr id="0" name=""/>
        <dsp:cNvSpPr/>
      </dsp:nvSpPr>
      <dsp:spPr>
        <a:xfrm>
          <a:off x="1947691" y="1758255"/>
          <a:ext cx="91440" cy="1128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8771"/>
              </a:lnTo>
              <a:lnTo>
                <a:pt x="89049" y="11287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7BCA-0079-4DA8-A589-0E77BDC88E0D}">
      <dsp:nvSpPr>
        <dsp:cNvPr id="0" name=""/>
        <dsp:cNvSpPr/>
      </dsp:nvSpPr>
      <dsp:spPr>
        <a:xfrm>
          <a:off x="2779764" y="872065"/>
          <a:ext cx="1524820" cy="262112"/>
        </a:xfrm>
        <a:custGeom>
          <a:avLst/>
          <a:gdLst/>
          <a:ahLst/>
          <a:cxnLst/>
          <a:rect l="0" t="0" r="0" b="0"/>
          <a:pathLst>
            <a:path>
              <a:moveTo>
                <a:pt x="1524820" y="0"/>
              </a:moveTo>
              <a:lnTo>
                <a:pt x="1524820" y="131056"/>
              </a:lnTo>
              <a:lnTo>
                <a:pt x="0" y="131056"/>
              </a:lnTo>
              <a:lnTo>
                <a:pt x="0" y="262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EAB58-FD59-4ADF-B559-23DBDEDFE41D}">
      <dsp:nvSpPr>
        <dsp:cNvPr id="0" name=""/>
        <dsp:cNvSpPr/>
      </dsp:nvSpPr>
      <dsp:spPr>
        <a:xfrm>
          <a:off x="301321" y="1767573"/>
          <a:ext cx="91440" cy="1350122"/>
        </a:xfrm>
        <a:custGeom>
          <a:avLst/>
          <a:gdLst/>
          <a:ahLst/>
          <a:cxnLst/>
          <a:rect l="0" t="0" r="0" b="0"/>
          <a:pathLst>
            <a:path>
              <a:moveTo>
                <a:pt x="100738" y="0"/>
              </a:moveTo>
              <a:lnTo>
                <a:pt x="45720" y="13501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B0AEF-4FB9-4F1C-9597-692EAE10E78A}">
      <dsp:nvSpPr>
        <dsp:cNvPr id="0" name=""/>
        <dsp:cNvSpPr/>
      </dsp:nvSpPr>
      <dsp:spPr>
        <a:xfrm>
          <a:off x="901322" y="872065"/>
          <a:ext cx="3403262" cy="271430"/>
        </a:xfrm>
        <a:custGeom>
          <a:avLst/>
          <a:gdLst/>
          <a:ahLst/>
          <a:cxnLst/>
          <a:rect l="0" t="0" r="0" b="0"/>
          <a:pathLst>
            <a:path>
              <a:moveTo>
                <a:pt x="3403262" y="0"/>
              </a:moveTo>
              <a:lnTo>
                <a:pt x="3403262" y="140373"/>
              </a:lnTo>
              <a:lnTo>
                <a:pt x="0" y="140373"/>
              </a:lnTo>
              <a:lnTo>
                <a:pt x="0" y="2714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FEC4-6CAA-4BE9-A7AE-11762FB782ED}">
      <dsp:nvSpPr>
        <dsp:cNvPr id="0" name=""/>
        <dsp:cNvSpPr/>
      </dsp:nvSpPr>
      <dsp:spPr>
        <a:xfrm>
          <a:off x="1639175" y="10352"/>
          <a:ext cx="5330819" cy="86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образовательной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среды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отвечающей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потребностям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участников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образовательного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процесса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позволяющей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реализовывать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основную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en-US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образования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9175" y="10352"/>
        <a:ext cx="5330819" cy="861713"/>
      </dsp:txXfrm>
    </dsp:sp>
    <dsp:sp modelId="{3557BE88-20D8-40E7-AD8C-FECEF71BAC93}">
      <dsp:nvSpPr>
        <dsp:cNvPr id="0" name=""/>
        <dsp:cNvSpPr/>
      </dsp:nvSpPr>
      <dsp:spPr>
        <a:xfrm>
          <a:off x="277245" y="1143495"/>
          <a:ext cx="1248154" cy="624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 компонент 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245" y="1143495"/>
        <a:ext cx="1248154" cy="624077"/>
      </dsp:txXfrm>
    </dsp:sp>
    <dsp:sp modelId="{B35A762B-870A-4A1B-AC88-8E92A12ED86A}">
      <dsp:nvSpPr>
        <dsp:cNvPr id="0" name=""/>
        <dsp:cNvSpPr/>
      </dsp:nvSpPr>
      <dsp:spPr>
        <a:xfrm>
          <a:off x="347041" y="2011050"/>
          <a:ext cx="1248154" cy="2213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индивидуальных образовательных траекторий обучающихся через  создание единой образовательной среды, интегрирующей ресурсы урочной, внеурочной, </a:t>
          </a:r>
          <a:r>
            <a:rPr lang="ru-RU" sz="105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досуговой</a:t>
          </a: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социально-значимой деятельности, организуемой для учащихся</a:t>
          </a:r>
          <a:endParaRPr lang="ru-RU" sz="105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041" y="2011050"/>
        <a:ext cx="1248154" cy="2213290"/>
      </dsp:txXfrm>
    </dsp:sp>
    <dsp:sp modelId="{008D15C8-B42A-44CE-80FA-791D4FE4DEB4}">
      <dsp:nvSpPr>
        <dsp:cNvPr id="0" name=""/>
        <dsp:cNvSpPr/>
      </dsp:nvSpPr>
      <dsp:spPr>
        <a:xfrm>
          <a:off x="1796823" y="1134178"/>
          <a:ext cx="1965881" cy="624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Содержательный компонент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6823" y="1134178"/>
        <a:ext cx="1965881" cy="624077"/>
      </dsp:txXfrm>
    </dsp:sp>
    <dsp:sp modelId="{52F04EED-2CDB-4722-919C-D25503A74376}">
      <dsp:nvSpPr>
        <dsp:cNvPr id="0" name=""/>
        <dsp:cNvSpPr/>
      </dsp:nvSpPr>
      <dsp:spPr>
        <a:xfrm>
          <a:off x="2036740" y="2011050"/>
          <a:ext cx="1248154" cy="1751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реализуется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через</a:t>
          </a:r>
          <a:r>
            <a:rPr lang="en-US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направления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воспитания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</a:t>
          </a:r>
          <a:r>
            <a:rPr lang="en-US" sz="12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своеобразные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магистральные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пути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организации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школьной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воспитательной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работы</a:t>
          </a:r>
          <a:r>
            <a:rPr lang="en-US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6740" y="2011050"/>
        <a:ext cx="1248154" cy="1751953"/>
      </dsp:txXfrm>
    </dsp:sp>
    <dsp:sp modelId="{9054909B-7BBE-467E-B8DF-4D99EABAA8BE}">
      <dsp:nvSpPr>
        <dsp:cNvPr id="0" name=""/>
        <dsp:cNvSpPr/>
      </dsp:nvSpPr>
      <dsp:spPr>
        <a:xfrm>
          <a:off x="4250172" y="1186681"/>
          <a:ext cx="1957980" cy="759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Организационно-методический компонент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0172" y="1186681"/>
        <a:ext cx="1957980" cy="759770"/>
      </dsp:txXfrm>
    </dsp:sp>
    <dsp:sp modelId="{16E52854-56A4-44B5-8B2D-D76813091318}">
      <dsp:nvSpPr>
        <dsp:cNvPr id="0" name=""/>
        <dsp:cNvSpPr/>
      </dsp:nvSpPr>
      <dsp:spPr>
        <a:xfrm>
          <a:off x="4317990" y="2128333"/>
          <a:ext cx="1792749" cy="20646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предполагает разработку индивидуальных образовательных траекторий учащихся и траекторий групп (классов, творческих коллективов), их сопровождение в течение года, а также включение учащихся наряду с учебной и внеурочной в социально-значимую, спортивно-оздоровительную, </a:t>
          </a:r>
          <a:r>
            <a:rPr lang="ru-RU" sz="11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досуговую</a:t>
          </a:r>
          <a:r>
            <a:rPr lang="ru-RU" sz="1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деятельность.</a:t>
          </a:r>
          <a:endParaRPr lang="ru-RU" sz="11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7990" y="2128333"/>
        <a:ext cx="1792749" cy="2064685"/>
      </dsp:txXfrm>
    </dsp:sp>
    <dsp:sp modelId="{BA396F93-4E9D-4A8E-8A22-0D9B660D83A5}">
      <dsp:nvSpPr>
        <dsp:cNvPr id="0" name=""/>
        <dsp:cNvSpPr/>
      </dsp:nvSpPr>
      <dsp:spPr>
        <a:xfrm>
          <a:off x="6838450" y="1142522"/>
          <a:ext cx="1611867" cy="624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Процессуальный компонент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8450" y="1142522"/>
        <a:ext cx="1611867" cy="624077"/>
      </dsp:txXfrm>
    </dsp:sp>
    <dsp:sp modelId="{C35876CD-A235-4561-B4C4-D54B91B72209}">
      <dsp:nvSpPr>
        <dsp:cNvPr id="0" name=""/>
        <dsp:cNvSpPr/>
      </dsp:nvSpPr>
      <dsp:spPr>
        <a:xfrm>
          <a:off x="6396324" y="2011050"/>
          <a:ext cx="2018990" cy="1945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ряда этапов:</a:t>
          </a:r>
          <a:b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Подготовительный (разработка игровой модели, диагностика,  проводится форум — старт «Территория возможностей».)</a:t>
          </a:r>
          <a:b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Реализация каждым учащимся и группой  плана достижений в течение учебного года.</a:t>
          </a:r>
          <a:b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Подведение итогов - оценка и самооценка результатов деятельности каждым обучающимся и группами (защита проектов; форум-финиш «Наши достижения»)</a:t>
          </a:r>
          <a:endParaRPr lang="ru-RU" sz="105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96324" y="2011050"/>
        <a:ext cx="2018990" cy="1945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7713"/>
            <a:ext cx="6638925" cy="3735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3260" y="4732496"/>
            <a:ext cx="5466080" cy="448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6424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7713"/>
            <a:ext cx="6638925" cy="3735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3260" y="4732496"/>
            <a:ext cx="5466080" cy="4483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38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24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315982" y="2167530"/>
            <a:ext cx="6013269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" sz="2800" dirty="0" smtClean="0"/>
              <a:t>Реализация программы воспитания «Школа – территория возможностей».</a:t>
            </a:r>
            <a:br>
              <a:rPr lang="ru" sz="2800" dirty="0" smtClean="0"/>
            </a:br>
            <a:r>
              <a:rPr lang="ru" sz="2800" dirty="0" smtClean="0"/>
              <a:t/>
            </a:r>
            <a:br>
              <a:rPr lang="ru" sz="2800" dirty="0" smtClean="0"/>
            </a:br>
            <a:r>
              <a:rPr lang="ru" sz="2000" dirty="0" smtClean="0"/>
              <a:t>Опыт МБОУ города Костромы </a:t>
            </a:r>
            <a:br>
              <a:rPr lang="ru" sz="2000" dirty="0" smtClean="0"/>
            </a:br>
            <a:r>
              <a:rPr lang="ru" sz="2000" dirty="0" smtClean="0"/>
              <a:t>«Средняя общеобразовательная школа №29»</a:t>
            </a:r>
            <a:endParaRPr sz="2000" dirty="0"/>
          </a:p>
        </p:txBody>
      </p:sp>
      <p:pic>
        <p:nvPicPr>
          <p:cNvPr id="1026" name="Picture 2" descr="C:\Users\--\Desktop\ВР 2020-2021\29_школа_1_герб-лента_цвет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44" y="175983"/>
            <a:ext cx="1030014" cy="124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909" y="448257"/>
            <a:ext cx="7810169" cy="1538400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dirty="0" smtClean="0"/>
              <a:t>Основной идеей программы воспитания является реализация модели</a:t>
            </a:r>
            <a:br>
              <a:rPr lang="ru-RU" sz="2400" b="1" dirty="0" smtClean="0"/>
            </a:br>
            <a:r>
              <a:rPr lang="ru-RU" sz="2400" b="1" dirty="0" smtClean="0"/>
              <a:t> «Школа - территория возможностей».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900" y="1818290"/>
            <a:ext cx="8368200" cy="217276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Данная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модель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предполагает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создание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образовательной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среды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отвечающей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потребностям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участников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образовательного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процесса</a:t>
            </a:r>
            <a:r>
              <a:rPr lang="en-US" dirty="0" smtClean="0">
                <a:solidFill>
                  <a:schemeClr val="tx1"/>
                </a:solidFill>
              </a:rPr>
              <a:t> и </a:t>
            </a:r>
            <a:r>
              <a:rPr lang="en-US" dirty="0" err="1" smtClean="0">
                <a:solidFill>
                  <a:schemeClr val="tx1"/>
                </a:solidFill>
              </a:rPr>
              <a:t>позволяющей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реализовывать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основную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цель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образования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5" name="Picture 2" descr="C:\Users\--\Desktop\ВР 2020-2021\29_школа_1_герб-лента_цвет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44" y="175983"/>
            <a:ext cx="617725" cy="748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03" y="0"/>
            <a:ext cx="8368200" cy="686100"/>
          </a:xfrm>
        </p:spPr>
        <p:txBody>
          <a:bodyPr/>
          <a:lstStyle/>
          <a:p>
            <a:pPr algn="ctr"/>
            <a:r>
              <a:rPr lang="ru-RU" sz="1600" b="1" dirty="0" smtClean="0"/>
              <a:t>Общий замысел программы воспитания</a:t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FFC000"/>
                </a:solidFill>
              </a:rPr>
              <a:t>«Школа – территория возможностей</a:t>
            </a:r>
            <a:r>
              <a:rPr lang="ru-RU" sz="2400" dirty="0" smtClean="0">
                <a:solidFill>
                  <a:srgbClr val="FFC000"/>
                </a:solidFill>
              </a:rPr>
              <a:t>»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--\Desktop\ВР 2020-2021\29_школа_1_герб-лента_цвет (1)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820" y="283779"/>
            <a:ext cx="617725" cy="748927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46841" y="777767"/>
          <a:ext cx="8450318" cy="422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0249" y="526350"/>
            <a:ext cx="7697309" cy="4090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              Целевой компонент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Целью создания модели «Школа – территория возможностей» является реализация индивидуальных образовательных траекторий обучающихся через  создание единой образовательной среды, интегрирующей ресурсы урочной, внеурочной, </a:t>
            </a:r>
            <a:r>
              <a:rPr lang="ru-RU" sz="2400" dirty="0" err="1" smtClean="0"/>
              <a:t>досуговой</a:t>
            </a:r>
            <a:r>
              <a:rPr lang="ru-RU" sz="2400" dirty="0" smtClean="0"/>
              <a:t>, социально-значимой деятельности, организуемой для учащихся.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--\Desktop\ВР 2020-2021\29_школа_1_герб-лента_цвет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44" y="175983"/>
            <a:ext cx="617725" cy="748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49" y="526350"/>
            <a:ext cx="7760371" cy="40908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92D050"/>
                </a:solidFill>
              </a:rPr>
              <a:t>                               </a:t>
            </a:r>
            <a:r>
              <a:rPr lang="en-US" sz="1800" b="1" dirty="0" err="1" smtClean="0">
                <a:solidFill>
                  <a:srgbClr val="92D050"/>
                </a:solidFill>
              </a:rPr>
              <a:t>Содержательный</a:t>
            </a:r>
            <a:r>
              <a:rPr lang="en-US" sz="18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 err="1" smtClean="0">
                <a:solidFill>
                  <a:srgbClr val="92D050"/>
                </a:solidFill>
              </a:rPr>
              <a:t>компонент</a:t>
            </a:r>
            <a:r>
              <a:rPr lang="en-US" sz="1800" b="1" dirty="0" smtClean="0">
                <a:solidFill>
                  <a:srgbClr val="92D050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err="1" smtClean="0"/>
              <a:t>реализуется</a:t>
            </a:r>
            <a:r>
              <a:rPr lang="en-US" sz="1800" dirty="0" smtClean="0"/>
              <a:t> </a:t>
            </a:r>
            <a:r>
              <a:rPr lang="en-US" sz="1800" dirty="0" err="1" smtClean="0"/>
              <a:t>через</a:t>
            </a:r>
            <a:r>
              <a:rPr lang="en-US" sz="1800" b="1" dirty="0" smtClean="0"/>
              <a:t> </a:t>
            </a:r>
            <a:r>
              <a:rPr lang="en-US" sz="1800" dirty="0" err="1" smtClean="0"/>
              <a:t>направления</a:t>
            </a:r>
            <a:r>
              <a:rPr lang="en-US" sz="1800" dirty="0" smtClean="0"/>
              <a:t> </a:t>
            </a:r>
            <a:r>
              <a:rPr lang="en-US" sz="1800" dirty="0" err="1" smtClean="0"/>
              <a:t>воспитания</a:t>
            </a:r>
            <a:r>
              <a:rPr lang="en-US" sz="1800" dirty="0" smtClean="0"/>
              <a:t> -</a:t>
            </a:r>
            <a:r>
              <a:rPr lang="en-US" sz="1800" b="1" i="1" dirty="0" smtClean="0"/>
              <a:t> </a:t>
            </a:r>
            <a:r>
              <a:rPr lang="en-US" sz="1800" dirty="0" err="1" smtClean="0"/>
              <a:t>своеобразные</a:t>
            </a:r>
            <a:r>
              <a:rPr lang="en-US" sz="1800" dirty="0" smtClean="0"/>
              <a:t> </a:t>
            </a:r>
            <a:r>
              <a:rPr lang="en-US" sz="1800" dirty="0" err="1" smtClean="0"/>
              <a:t>магистральные</a:t>
            </a:r>
            <a:r>
              <a:rPr lang="en-US" sz="1800" dirty="0" smtClean="0"/>
              <a:t> </a:t>
            </a:r>
            <a:r>
              <a:rPr lang="en-US" sz="1800" dirty="0" err="1" smtClean="0"/>
              <a:t>пути</a:t>
            </a:r>
            <a:r>
              <a:rPr lang="en-US" sz="1800" dirty="0" smtClean="0"/>
              <a:t> </a:t>
            </a:r>
            <a:r>
              <a:rPr lang="en-US" sz="1800" dirty="0" err="1" smtClean="0"/>
              <a:t>организации</a:t>
            </a:r>
            <a:r>
              <a:rPr lang="en-US" sz="1800" dirty="0" smtClean="0"/>
              <a:t> </a:t>
            </a:r>
            <a:r>
              <a:rPr lang="en-US" sz="1800" dirty="0" err="1" smtClean="0"/>
              <a:t>школьной</a:t>
            </a:r>
            <a:r>
              <a:rPr lang="en-US" sz="1800" dirty="0" smtClean="0"/>
              <a:t> </a:t>
            </a:r>
            <a:r>
              <a:rPr lang="en-US" sz="1800" dirty="0" err="1" smtClean="0"/>
              <a:t>воспитательной</a:t>
            </a:r>
            <a:r>
              <a:rPr lang="en-US" sz="1800" dirty="0" smtClean="0"/>
              <a:t> </a:t>
            </a:r>
            <a:r>
              <a:rPr lang="en-US" sz="1800" dirty="0" err="1" smtClean="0"/>
              <a:t>работы</a:t>
            </a:r>
            <a:r>
              <a:rPr lang="en-US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en-US" sz="1800" dirty="0" err="1" smtClean="0"/>
              <a:t>воспитание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уроке</a:t>
            </a:r>
            <a:r>
              <a:rPr lang="en-US" sz="1800" dirty="0" smtClean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en-US" sz="1800" dirty="0" err="1" smtClean="0"/>
              <a:t>воспитание</a:t>
            </a:r>
            <a:r>
              <a:rPr lang="en-US" sz="1800" dirty="0" smtClean="0"/>
              <a:t> в </a:t>
            </a:r>
            <a:r>
              <a:rPr lang="en-US" sz="1800" dirty="0" err="1" smtClean="0"/>
              <a:t>рамках</a:t>
            </a:r>
            <a:r>
              <a:rPr lang="en-US" sz="1800" dirty="0" smtClean="0"/>
              <a:t> </a:t>
            </a:r>
            <a:r>
              <a:rPr lang="en-US" sz="1800" dirty="0" err="1" smtClean="0"/>
              <a:t>курсов</a:t>
            </a:r>
            <a:r>
              <a:rPr lang="en-US" sz="1800" dirty="0" smtClean="0"/>
              <a:t> </a:t>
            </a:r>
            <a:r>
              <a:rPr lang="en-US" sz="1800" dirty="0" err="1" smtClean="0"/>
              <a:t>внеурочной</a:t>
            </a:r>
            <a:r>
              <a:rPr lang="en-US" sz="1800" dirty="0" smtClean="0"/>
              <a:t> </a:t>
            </a:r>
            <a:r>
              <a:rPr lang="en-US" sz="1800" dirty="0" err="1" smtClean="0"/>
              <a:t>деятельности</a:t>
            </a:r>
            <a:r>
              <a:rPr lang="en-US" sz="1800" dirty="0" smtClean="0"/>
              <a:t> и </a:t>
            </a:r>
            <a:r>
              <a:rPr lang="en-US" sz="1800" dirty="0" err="1" smtClean="0"/>
              <a:t>дополнительного</a:t>
            </a:r>
            <a:r>
              <a:rPr lang="en-US" sz="1800" dirty="0" smtClean="0"/>
              <a:t> </a:t>
            </a:r>
            <a:r>
              <a:rPr lang="en-US" sz="1800" dirty="0" err="1" smtClean="0"/>
              <a:t>образования</a:t>
            </a:r>
            <a:r>
              <a:rPr lang="en-US" sz="1800" dirty="0" smtClean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en-US" sz="1800" dirty="0" err="1" smtClean="0"/>
              <a:t>воспитание</a:t>
            </a:r>
            <a:r>
              <a:rPr lang="en-US" sz="1800" dirty="0" smtClean="0"/>
              <a:t> </a:t>
            </a:r>
            <a:r>
              <a:rPr lang="en-US" sz="1800" dirty="0" err="1" smtClean="0"/>
              <a:t>через</a:t>
            </a:r>
            <a:r>
              <a:rPr lang="en-US" sz="1800" dirty="0" smtClean="0"/>
              <a:t> </a:t>
            </a:r>
            <a:r>
              <a:rPr lang="en-US" sz="1800" dirty="0" err="1" smtClean="0"/>
              <a:t>классное</a:t>
            </a:r>
            <a:r>
              <a:rPr lang="en-US" sz="1800" dirty="0" smtClean="0"/>
              <a:t> </a:t>
            </a:r>
            <a:r>
              <a:rPr lang="en-US" sz="1800" dirty="0" err="1" smtClean="0"/>
              <a:t>руководство</a:t>
            </a:r>
            <a:r>
              <a:rPr lang="en-US" sz="1800" dirty="0" smtClean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en-US" sz="1800" dirty="0" err="1" smtClean="0"/>
              <a:t>через</a:t>
            </a:r>
            <a:r>
              <a:rPr lang="en-US" sz="1800" dirty="0" smtClean="0"/>
              <a:t> </a:t>
            </a:r>
            <a:r>
              <a:rPr lang="en-US" sz="1800" dirty="0" err="1" smtClean="0"/>
              <a:t>самоуправление</a:t>
            </a:r>
            <a:r>
              <a:rPr lang="en-US" sz="1800" dirty="0" smtClean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en-US" sz="1800" dirty="0" err="1" smtClean="0"/>
              <a:t>профориентацию</a:t>
            </a:r>
            <a:r>
              <a:rPr lang="en-US" sz="1800" dirty="0" smtClean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en-US" sz="1800" dirty="0" err="1" smtClean="0"/>
              <a:t>воспитание</a:t>
            </a:r>
            <a:r>
              <a:rPr lang="en-US" sz="1800" dirty="0" smtClean="0"/>
              <a:t> </a:t>
            </a:r>
            <a:r>
              <a:rPr lang="en-US" sz="1800" dirty="0" err="1" smtClean="0"/>
              <a:t>через</a:t>
            </a:r>
            <a:r>
              <a:rPr lang="en-US" sz="1800" dirty="0" smtClean="0"/>
              <a:t> </a:t>
            </a:r>
            <a:r>
              <a:rPr lang="en-US" sz="1800" dirty="0" err="1" smtClean="0"/>
              <a:t>работу</a:t>
            </a:r>
            <a:r>
              <a:rPr lang="en-US" sz="1800" dirty="0" smtClean="0"/>
              <a:t> </a:t>
            </a:r>
            <a:r>
              <a:rPr lang="en-US" sz="1800" dirty="0" err="1" smtClean="0"/>
              <a:t>детских</a:t>
            </a:r>
            <a:r>
              <a:rPr lang="en-US" sz="1800" dirty="0" smtClean="0"/>
              <a:t> </a:t>
            </a:r>
            <a:r>
              <a:rPr lang="en-US" sz="1800" dirty="0" err="1" smtClean="0"/>
              <a:t>объединений</a:t>
            </a:r>
            <a:r>
              <a:rPr lang="en-US" sz="1800" dirty="0" smtClean="0"/>
              <a:t>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ключевые общешкольные дела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2000" dirty="0" smtClean="0"/>
              <a:t>и </a:t>
            </a:r>
            <a:r>
              <a:rPr lang="en-US" sz="2000" b="1" dirty="0" err="1" smtClean="0"/>
              <a:t>содержание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деятельности</a:t>
            </a:r>
            <a:r>
              <a:rPr lang="en-US" sz="2000" b="1" dirty="0" smtClean="0"/>
              <a:t> в </a:t>
            </a:r>
            <a:r>
              <a:rPr lang="en-US" sz="2000" b="1" dirty="0" err="1" smtClean="0"/>
              <a:t>рамках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этих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направлений</a:t>
            </a:r>
            <a:r>
              <a:rPr lang="en-US" sz="2000" b="1" dirty="0" smtClean="0"/>
              <a:t>. </a:t>
            </a:r>
            <a:endParaRPr lang="ru-RU" sz="2000" b="1" dirty="0"/>
          </a:p>
        </p:txBody>
      </p:sp>
      <p:pic>
        <p:nvPicPr>
          <p:cNvPr id="3" name="Picture 2" descr="C:\Users\--\Desktop\ВР 2020-2021\29_школа_1_герб-лента_цвет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44" y="175983"/>
            <a:ext cx="617725" cy="748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64" y="189187"/>
            <a:ext cx="8401502" cy="421775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92D050"/>
                </a:solidFill>
              </a:rPr>
              <a:t>Организационно-методический компонент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предполагает разработку индивидуальных образовательных траекторий учащихся и траекторий групп (классов, творческих коллективов), их сопровождение в течение года, а также включение учащихся наряду с учебной и внеурочной в социально-значимую, спортивно-оздоровительную, </a:t>
            </a:r>
            <a:r>
              <a:rPr lang="ru-RU" sz="1800" dirty="0" err="1" smtClean="0"/>
              <a:t>досуговую</a:t>
            </a:r>
            <a:r>
              <a:rPr lang="ru-RU" sz="1800" dirty="0" smtClean="0"/>
              <a:t>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--\Desktop\ВР 2020-2021\29_школа_1_герб-лента_цвет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44" y="175983"/>
            <a:ext cx="617725" cy="748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49" y="526350"/>
            <a:ext cx="7886495" cy="40908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92D050"/>
                </a:solidFill>
              </a:rPr>
              <a:t>Процессуальный компонент.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Создание образовательной среды, предполагает реализацию ряда этапов:</a:t>
            </a:r>
            <a:br>
              <a:rPr lang="ru-RU" sz="1800" dirty="0" smtClean="0"/>
            </a:br>
            <a:r>
              <a:rPr lang="ru-RU" sz="1800" dirty="0" smtClean="0"/>
              <a:t>1. Подготовительный (разработка игровой модели, диагностика,  проводится форум — старт «Территория возможностей».)</a:t>
            </a:r>
            <a:br>
              <a:rPr lang="ru-RU" sz="1800" dirty="0" smtClean="0"/>
            </a:br>
            <a:r>
              <a:rPr lang="ru-RU" sz="1800" dirty="0" smtClean="0"/>
              <a:t>2. Реализация каждым учащимся и группой  плана достижений в течение учебного года.</a:t>
            </a:r>
            <a:br>
              <a:rPr lang="ru-RU" sz="1800" dirty="0" smtClean="0"/>
            </a:br>
            <a:r>
              <a:rPr lang="ru-RU" sz="1800" dirty="0" smtClean="0"/>
              <a:t>3. Подведение итогов - оценка и самооценка результатов деятельности каждым обучающимся и группами (защита проектов; форум-финиш «Наши достижения»)</a:t>
            </a:r>
            <a:endParaRPr lang="ru-RU" sz="1800" dirty="0"/>
          </a:p>
        </p:txBody>
      </p:sp>
      <p:pic>
        <p:nvPicPr>
          <p:cNvPr id="3" name="Picture 2" descr="C:\Users\--\Desktop\ВР 2020-2021\29_школа_1_герб-лента_цвет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44" y="175983"/>
            <a:ext cx="617725" cy="748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607" y="194124"/>
            <a:ext cx="8368200" cy="52994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Школа – территория возможностей</a:t>
            </a:r>
          </a:p>
        </p:txBody>
      </p:sp>
      <p:pic>
        <p:nvPicPr>
          <p:cNvPr id="5" name="Picture 2" descr="C:\Users\--\Desktop\ВР 2020-2021\29_школа_1_герб-лента_цвет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44" y="175983"/>
            <a:ext cx="617725" cy="748927"/>
          </a:xfrm>
          <a:prstGeom prst="rect">
            <a:avLst/>
          </a:prstGeom>
          <a:noFill/>
        </p:spPr>
      </p:pic>
      <p:pic>
        <p:nvPicPr>
          <p:cNvPr id="1026" name="Picture 2" descr="C:\Users\--\Desktop\МУЗЕЙ\Объединение PROмуз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2820">
            <a:off x="1739347" y="878782"/>
            <a:ext cx="1690759" cy="1268069"/>
          </a:xfrm>
          <a:prstGeom prst="rect">
            <a:avLst/>
          </a:prstGeom>
          <a:noFill/>
        </p:spPr>
      </p:pic>
      <p:pic>
        <p:nvPicPr>
          <p:cNvPr id="1027" name="Picture 3" descr="C:\Users\--\Desktop\МУЗЕЙ\Выставка, посвященная В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36294">
            <a:off x="565702" y="805069"/>
            <a:ext cx="1118433" cy="156789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568">
            <a:off x="493098" y="2802835"/>
            <a:ext cx="1790137" cy="1341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859">
            <a:off x="2435087" y="2782956"/>
            <a:ext cx="1770957" cy="1327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428">
            <a:off x="4293704" y="2806565"/>
            <a:ext cx="1779651" cy="1334738"/>
          </a:xfrm>
          <a:prstGeom prst="rect">
            <a:avLst/>
          </a:prstGeom>
        </p:spPr>
      </p:pic>
      <p:pic>
        <p:nvPicPr>
          <p:cNvPr id="12" name="Picture 2" descr="C:\Users\1\Desktop\IMG_35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6056" y="819150"/>
            <a:ext cx="2031529" cy="1524000"/>
          </a:xfr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458">
            <a:off x="7500723" y="2634921"/>
            <a:ext cx="1280300" cy="1707067"/>
          </a:xfrm>
          <a:prstGeom prst="rect">
            <a:avLst/>
          </a:prstGeom>
        </p:spPr>
      </p:pic>
      <p:pic>
        <p:nvPicPr>
          <p:cNvPr id="1028" name="Picture 4" descr="C:\Users\--\Desktop\Фото\IMG_775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182173" flipH="1">
            <a:off x="3472898" y="853107"/>
            <a:ext cx="1817756" cy="1363317"/>
          </a:xfrm>
          <a:prstGeom prst="rect">
            <a:avLst/>
          </a:prstGeom>
          <a:noFill/>
        </p:spPr>
      </p:pic>
      <p:pic>
        <p:nvPicPr>
          <p:cNvPr id="1029" name="Picture 5" descr="C:\Users\--\Desktop\Фото\фото 24\image-09-01-20-17-44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26794">
            <a:off x="5367927" y="884979"/>
            <a:ext cx="1758430" cy="1318823"/>
          </a:xfrm>
          <a:prstGeom prst="rect">
            <a:avLst/>
          </a:prstGeom>
          <a:noFill/>
        </p:spPr>
      </p:pic>
      <p:pic>
        <p:nvPicPr>
          <p:cNvPr id="16" name="Picture 2" descr="C:\Users\1\Desktop\IMG_35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2419">
            <a:off x="7209558" y="864705"/>
            <a:ext cx="1695885" cy="1272208"/>
          </a:xfrm>
          <a:noFill/>
        </p:spPr>
      </p:pic>
      <p:pic>
        <p:nvPicPr>
          <p:cNvPr id="1030" name="Picture 6" descr="C:\Users\--\Desktop\ВР 2021-2022\IMG_269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343102">
            <a:off x="6249436" y="2660376"/>
            <a:ext cx="1125399" cy="149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0F4D68D303104CB58F9660CF2DA184" ma:contentTypeVersion="49" ma:contentTypeDescription="Создание документа." ma:contentTypeScope="" ma:versionID="050e96184a9d18fe887394caee1b0f1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3486B-CB2F-461B-8BB8-1189165BD9E2}"/>
</file>

<file path=customXml/itemProps2.xml><?xml version="1.0" encoding="utf-8"?>
<ds:datastoreItem xmlns:ds="http://schemas.openxmlformats.org/officeDocument/2006/customXml" ds:itemID="{B90ABB65-D180-4C8D-A266-DFEA2B1014A8}"/>
</file>

<file path=customXml/itemProps3.xml><?xml version="1.0" encoding="utf-8"?>
<ds:datastoreItem xmlns:ds="http://schemas.openxmlformats.org/officeDocument/2006/customXml" ds:itemID="{93DD1EB8-CA64-4729-9DB9-669370F4E08B}"/>
</file>

<file path=customXml/itemProps4.xml><?xml version="1.0" encoding="utf-8"?>
<ds:datastoreItem xmlns:ds="http://schemas.openxmlformats.org/officeDocument/2006/customXml" ds:itemID="{94740C51-8FA7-4CD1-8BA5-7BC89452C784}"/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149</Words>
  <Application>Microsoft Office PowerPoint</Application>
  <PresentationFormat>Экран (16:9)</PresentationFormat>
  <Paragraphs>18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Roboto</vt:lpstr>
      <vt:lpstr>Times New Roman</vt:lpstr>
      <vt:lpstr>Roboto Slab</vt:lpstr>
      <vt:lpstr>Arial</vt:lpstr>
      <vt:lpstr>Marina</vt:lpstr>
      <vt:lpstr>Реализация программы воспитания «Школа – территория возможностей».  Опыт МБОУ города Костромы  «Средняя общеобразовательная школа №29»</vt:lpstr>
      <vt:lpstr>      Основной идеей программы воспитания является реализация модели  «Школа - территория возможностей».    </vt:lpstr>
      <vt:lpstr>Общий замысел программы воспитания «Школа – территория возможностей»</vt:lpstr>
      <vt:lpstr>              Целевой компонент  Целью создания модели «Школа – территория возможностей» является реализация индивидуальных образовательных траекторий обучающихся через  создание единой образовательной среды, интегрирующей ресурсы урочной, внеурочной, досуговой, социально-значимой деятельности, организуемой для учащихся. </vt:lpstr>
      <vt:lpstr>                               Содержательный компонент    реализуется через направления воспитания - своеобразные магистральные пути организации школьной воспитательной работы  - воспитание на уроке,  - воспитание в рамках курсов внеурочной деятельности и дополнительного образования,  - воспитание через классное руководство,  - через самоуправление,  - профориентацию,  - воспитание через работу детских объединений, - ключевые общешкольные дела  и содержание деятельности в рамках этих направлений. </vt:lpstr>
      <vt:lpstr>Организационно-методический компонент   предполагает разработку индивидуальных образовательных траекторий учащихся и траекторий групп (классов, творческих коллективов), их сопровождение в течение года, а также включение учащихся наряду с учебной и внеурочной в социально-значимую, спортивно-оздоровительную, досуговую деятельность. </vt:lpstr>
      <vt:lpstr>Процессуальный компонент.   Создание образовательной среды, предполагает реализацию ряда этапов: 1. Подготовительный (разработка игровой модели, диагностика,  проводится форум — старт «Территория возможностей».) 2. Реализация каждым учащимся и группой  плана достижений в течение учебного года. 3. Подведение итогов - оценка и самооценка результатов деятельности каждым обучающимся и группами (защита проектов; форум-финиш «Наши достижения»)</vt:lpstr>
      <vt:lpstr>Школа – территория возможностей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программа воспитания</dc:title>
  <dc:creator>User</dc:creator>
  <cp:lastModifiedBy>User</cp:lastModifiedBy>
  <cp:revision>41</cp:revision>
  <dcterms:modified xsi:type="dcterms:W3CDTF">2022-02-16T08:55:09Z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0x010100030F4D68D303104CB58F9660CF2DA184</vt:lpwstr>
  </property>
</Properties>
</file>