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4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8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начинающему классному руководителю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685800"/>
          <a:ext cx="83058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окумент" r:id="rId4" imgW="9912212" imgH="4877283" progId="Word.Document.12">
                  <p:embed/>
                </p:oleObj>
              </mc:Choice>
              <mc:Fallback>
                <p:oleObj name="Документ" r:id="rId4" imgW="9912212" imgH="487728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3058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62000" y="533400"/>
          <a:ext cx="7543800" cy="594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Документ" r:id="rId4" imgW="6860354" imgH="5515384" progId="Word.Document.12">
                  <p:embed/>
                </p:oleObj>
              </mc:Choice>
              <mc:Fallback>
                <p:oleObj name="Документ" r:id="rId4" imgW="6860354" imgH="551538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"/>
                        <a:ext cx="7543800" cy="5943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62000" y="104775"/>
          <a:ext cx="7467600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Документ" r:id="rId4" imgW="6841161" imgH="6648702" progId="Word.Document.12">
                  <p:embed/>
                </p:oleObj>
              </mc:Choice>
              <mc:Fallback>
                <p:oleObj name="Документ" r:id="rId4" imgW="6841161" imgH="664870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4775"/>
                        <a:ext cx="7467600" cy="664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600200" y="381000"/>
          <a:ext cx="6095999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Документ" r:id="rId4" imgW="6704634" imgH="7572853" progId="Word.Document.12">
                  <p:embed/>
                </p:oleObj>
              </mc:Choice>
              <mc:Fallback>
                <p:oleObj name="Документ" r:id="rId4" imgW="6704634" imgH="757285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"/>
                        <a:ext cx="6095999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524000"/>
            <a:ext cx="6858000" cy="46021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Методическая копилка классного руководителя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 выноса государственного флага РФ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 дежурства классов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 дежурства «родительского патруля»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 проведения генеральной уборки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внеурочной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Аналитический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209800"/>
            <a:ext cx="6324600" cy="39163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Самоанализ воспитательной работы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классного руководителя за учебный год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Итоги конкурса «Самый активный класс»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62000" y="304800"/>
          <a:ext cx="7848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Документ" r:id="rId4" imgW="6994707" imgH="6953633" progId="Word.Document.12">
                  <p:embed/>
                </p:oleObj>
              </mc:Choice>
              <mc:Fallback>
                <p:oleObj name="Документ" r:id="rId4" imgW="6994707" imgH="695363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78486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09600" y="457200"/>
          <a:ext cx="8153400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Документ" r:id="rId4" imgW="6725638" imgH="5353379" progId="Word.Document.12">
                  <p:embed/>
                </p:oleObj>
              </mc:Choice>
              <mc:Fallback>
                <p:oleObj name="Документ" r:id="rId4" imgW="6725638" imgH="535337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8153400" cy="564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295401"/>
            <a:ext cx="7315200" cy="3886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Создание условий для разносторонней поддержки начинающего классного руководителя, для приобретения им необходимых профессиональных навыков в работе с классным коллективом, родителями, а также создание комфортной профессиональной среды внутри школы, позволяющей реализовать  актуальные воспитательные задачи.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взаимодействия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828800"/>
            <a:ext cx="6477000" cy="4297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Адаптационный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Адаптационный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4297363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Ознакомление с документацией классного руководителя,  изучение нормативных документов по организации воспитательного процесса в школе.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Знакомство с Уставом, традициями, правилами внутреннего распорядка школы.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Знакомство с обучающимися и родителями класса.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95399"/>
            <a:ext cx="7391400" cy="419100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закон «Об образовании» в Российской Федерации»;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«Концепция духовно-нравственного развития и воспитания личности гражданина России»;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«Стратегия развития воспитания в Российской Федерации на период до 2025 года»;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219200"/>
            <a:ext cx="7391400" cy="4906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воспитания в муниципальном  бюджетном общеобразовательном учреждении города Костромы «Средняя общеобразовательная школа №18»;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 классном руководстве;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 дежурном классе;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 школьной форме и внешнем виде;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 проведении внеурочных и внеклассных мероприятий;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об ученическом самоуправлении;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Должностная инструкция классного руководителя;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Должностная инструкция дежурного классного руководителя.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143000" y="609600"/>
          <a:ext cx="7391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4" imgW="6975514" imgH="6934552" progId="Word.Document.12">
                  <p:embed/>
                </p:oleObj>
              </mc:Choice>
              <mc:Fallback>
                <p:oleObj name="Документ" r:id="rId4" imgW="6975514" imgH="693455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9600"/>
                        <a:ext cx="73914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533400"/>
          <a:ext cx="7391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4" imgW="6859630" imgH="7956986" progId="Word.Document.12">
                  <p:embed/>
                </p:oleObj>
              </mc:Choice>
              <mc:Fallback>
                <p:oleObj name="Документ" r:id="rId4" imgW="6859630" imgH="795698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73914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600200"/>
            <a:ext cx="6858000" cy="45259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Составление плана воспитательной работы классного руководителя.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классных часов, мероприятий, экскурсий, выходов с обучающимися класса.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класса в олимпиадах, мероприятиях, конкурсах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, акциях разного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уровня.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Взаимодействие с учителями-предметниками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57e8a4b84c266a2d67a78cd83dc76c84abf4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0F4D68D303104CB58F9660CF2DA184" ma:contentTypeVersion="49" ma:contentTypeDescription="Создание документа." ma:contentTypeScope="" ma:versionID="050e96184a9d18fe887394caee1b0f1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854C4-FA6A-45CD-8258-F3E4E83BDFBF}"/>
</file>

<file path=customXml/itemProps2.xml><?xml version="1.0" encoding="utf-8"?>
<ds:datastoreItem xmlns:ds="http://schemas.openxmlformats.org/officeDocument/2006/customXml" ds:itemID="{78ACE3E9-7759-4491-A8DA-EC87322B09A7}"/>
</file>

<file path=customXml/itemProps3.xml><?xml version="1.0" encoding="utf-8"?>
<ds:datastoreItem xmlns:ds="http://schemas.openxmlformats.org/officeDocument/2006/customXml" ds:itemID="{24285013-7AE8-42B6-BFDC-B2FE53D6C2F2}"/>
</file>

<file path=customXml/itemProps4.xml><?xml version="1.0" encoding="utf-8"?>
<ds:datastoreItem xmlns:ds="http://schemas.openxmlformats.org/officeDocument/2006/customXml" ds:itemID="{524C2CC1-EFC3-49AC-A58A-B7C589D1B73F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265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Документ</vt:lpstr>
      <vt:lpstr>Помощь начинающему классному руководителю</vt:lpstr>
      <vt:lpstr>Цель</vt:lpstr>
      <vt:lpstr>Этапы взаимодействия </vt:lpstr>
      <vt:lpstr>Адаптационный этап</vt:lpstr>
      <vt:lpstr>Нормативные документы</vt:lpstr>
      <vt:lpstr>Нормативные документы</vt:lpstr>
      <vt:lpstr>Презентация PowerPoint</vt:lpstr>
      <vt:lpstr>Презентация PowerPoint</vt:lpstr>
      <vt:lpstr>Основной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Аналитический этап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Пользователь</cp:lastModifiedBy>
  <cp:revision>38</cp:revision>
  <dcterms:created xsi:type="dcterms:W3CDTF">2013-10-20T14:54:06Z</dcterms:created>
  <dcterms:modified xsi:type="dcterms:W3CDTF">2022-12-05T12:22:03Z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0x010100030F4D68D303104CB58F9660CF2DA184</vt:lpwstr>
  </property>
</Properties>
</file>