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6" r:id="rId11"/>
    <p:sldId id="272" r:id="rId12"/>
    <p:sldId id="265" r:id="rId13"/>
    <p:sldId id="267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elete val="1"/>
          </c:dLbls>
          <c:cat>
            <c:strRef>
              <c:f>Лист1!$C$12:$C$13</c:f>
              <c:strCache>
                <c:ptCount val="2"/>
                <c:pt idx="0">
                  <c:v>2017 год</c:v>
                </c:pt>
                <c:pt idx="1">
                  <c:v>2021 год</c:v>
                </c:pt>
              </c:strCache>
            </c:strRef>
          </c:cat>
          <c:val>
            <c:numRef>
              <c:f>Лист1!$D$12:$D$13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70879488"/>
        <c:axId val="71651328"/>
        <c:axId val="0"/>
      </c:bar3DChart>
      <c:catAx>
        <c:axId val="7087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71651328"/>
        <c:crosses val="autoZero"/>
        <c:auto val="1"/>
        <c:lblAlgn val="ctr"/>
        <c:lblOffset val="100"/>
        <c:noMultiLvlLbl val="0"/>
      </c:catAx>
      <c:valAx>
        <c:axId val="7165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879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elete val="1"/>
          </c:dLbls>
          <c:cat>
            <c:strRef>
              <c:f>Лист1!$C$12:$C$13</c:f>
              <c:strCache>
                <c:ptCount val="2"/>
                <c:pt idx="0">
                  <c:v>2017 год</c:v>
                </c:pt>
                <c:pt idx="1">
                  <c:v>2021 год</c:v>
                </c:pt>
              </c:strCache>
            </c:strRef>
          </c:cat>
          <c:val>
            <c:numRef>
              <c:f>Лист1!$D$12:$D$13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71684480"/>
        <c:axId val="71686016"/>
        <c:axId val="0"/>
      </c:bar3DChart>
      <c:catAx>
        <c:axId val="7168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1686016"/>
        <c:crosses val="autoZero"/>
        <c:auto val="1"/>
        <c:lblAlgn val="ctr"/>
        <c:lblOffset val="100"/>
        <c:noMultiLvlLbl val="0"/>
      </c:catAx>
      <c:valAx>
        <c:axId val="7168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68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Лист1!$D$35:$D$38</c:f>
              <c:strCache>
                <c:ptCount val="4"/>
                <c:pt idx="0">
                  <c:v>30-39 лет</c:v>
                </c:pt>
                <c:pt idx="1">
                  <c:v>40-49 лет</c:v>
                </c:pt>
                <c:pt idx="2">
                  <c:v>50-59 лет</c:v>
                </c:pt>
                <c:pt idx="3">
                  <c:v>60 лет  и более</c:v>
                </c:pt>
              </c:strCache>
            </c:strRef>
          </c:cat>
          <c:val>
            <c:numRef>
              <c:f>Лист1!$E$35:$E$38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2"/>
          </c:dPt>
          <c:dPt>
            <c:idx val="1"/>
            <c:bubble3D val="0"/>
            <c:explosion val="14"/>
          </c:dPt>
          <c:dPt>
            <c:idx val="2"/>
            <c:bubble3D val="0"/>
            <c:explosion val="9"/>
          </c:dPt>
          <c:dPt>
            <c:idx val="3"/>
            <c:bubble3D val="0"/>
            <c:explosion val="12"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первая</a:t>
                    </a:r>
                    <a:r>
                      <a:rPr lang="ru-RU" dirty="0"/>
                      <a:t>
42%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5746292650918634"/>
                  <c:y val="4.38178040244970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Лист1!$D$26:$D$29</c:f>
              <c:strCache>
                <c:ptCount val="3"/>
                <c:pt idx="0">
                  <c:v>высшая</c:v>
                </c:pt>
                <c:pt idx="1">
                  <c:v>певая</c:v>
                </c:pt>
                <c:pt idx="2">
                  <c:v>соответствие занимаемой должности</c:v>
                </c:pt>
              </c:strCache>
            </c:strRef>
          </c:cat>
          <c:val>
            <c:numRef>
              <c:f>Лист1!$E$26:$E$29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A7AF0-776A-44D6-B2C0-E056C749D0F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0D69C8-67F9-474D-9147-F27372EF0F85}">
      <dgm:prSet phldrT="[Текст]" custT="1"/>
      <dgm:spPr/>
      <dgm:t>
        <a:bodyPr/>
        <a:lstStyle/>
        <a:p>
          <a:r>
            <a:rPr lang="ru-RU" sz="1800" b="1" dirty="0" smtClean="0"/>
            <a:t>Инфраструктура</a:t>
          </a:r>
          <a:endParaRPr lang="ru-RU" sz="1500" b="1" dirty="0"/>
        </a:p>
      </dgm:t>
    </dgm:pt>
    <dgm:pt modelId="{D316D8B8-040F-4CD4-B9F4-6B90EB84B272}" type="parTrans" cxnId="{BAC47E77-FB42-40F7-9940-554175148447}">
      <dgm:prSet/>
      <dgm:spPr/>
      <dgm:t>
        <a:bodyPr/>
        <a:lstStyle/>
        <a:p>
          <a:endParaRPr lang="ru-RU"/>
        </a:p>
      </dgm:t>
    </dgm:pt>
    <dgm:pt modelId="{417A0885-B9CB-46C9-93C3-7B3656BB6FE4}" type="sibTrans" cxnId="{BAC47E77-FB42-40F7-9940-554175148447}">
      <dgm:prSet/>
      <dgm:spPr/>
      <dgm:t>
        <a:bodyPr/>
        <a:lstStyle/>
        <a:p>
          <a:endParaRPr lang="ru-RU"/>
        </a:p>
      </dgm:t>
    </dgm:pt>
    <dgm:pt modelId="{493A9719-AECC-49C4-9FF8-921EFF7B372E}">
      <dgm:prSet phldrT="[Текст]" custT="1"/>
      <dgm:spPr/>
      <dgm:t>
        <a:bodyPr/>
        <a:lstStyle/>
        <a:p>
          <a:r>
            <a:rPr lang="ru-RU" sz="1800" b="1" dirty="0" smtClean="0"/>
            <a:t>Творческий подход</a:t>
          </a:r>
          <a:endParaRPr lang="ru-RU" sz="1800" b="1" dirty="0"/>
        </a:p>
      </dgm:t>
    </dgm:pt>
    <dgm:pt modelId="{BB70F79E-1EEB-45DB-9607-6AE0BD826147}" type="parTrans" cxnId="{E05E3639-08CB-4E96-99F4-602CB25F7AE3}">
      <dgm:prSet/>
      <dgm:spPr/>
      <dgm:t>
        <a:bodyPr/>
        <a:lstStyle/>
        <a:p>
          <a:endParaRPr lang="ru-RU"/>
        </a:p>
      </dgm:t>
    </dgm:pt>
    <dgm:pt modelId="{88C2DA8F-E4A8-42F8-99AF-45A9641796E3}" type="sibTrans" cxnId="{E05E3639-08CB-4E96-99F4-602CB25F7AE3}">
      <dgm:prSet/>
      <dgm:spPr/>
      <dgm:t>
        <a:bodyPr/>
        <a:lstStyle/>
        <a:p>
          <a:endParaRPr lang="ru-RU"/>
        </a:p>
      </dgm:t>
    </dgm:pt>
    <dgm:pt modelId="{64719A53-B019-44B9-B11F-24AAA4ACCAA5}">
      <dgm:prSet phldrT="[Текст]"/>
      <dgm:spPr/>
      <dgm:t>
        <a:bodyPr/>
        <a:lstStyle/>
        <a:p>
          <a:r>
            <a:rPr lang="ru-RU" b="1" dirty="0" smtClean="0"/>
            <a:t>Традиции</a:t>
          </a:r>
          <a:endParaRPr lang="ru-RU" b="1" dirty="0"/>
        </a:p>
      </dgm:t>
    </dgm:pt>
    <dgm:pt modelId="{188CE07C-87DD-44EB-B25B-1FA0AF0986F2}" type="parTrans" cxnId="{BFFB0877-9457-4216-989E-FCC45F59BC8D}">
      <dgm:prSet/>
      <dgm:spPr/>
      <dgm:t>
        <a:bodyPr/>
        <a:lstStyle/>
        <a:p>
          <a:endParaRPr lang="ru-RU"/>
        </a:p>
      </dgm:t>
    </dgm:pt>
    <dgm:pt modelId="{D1392CBF-BAB8-49E4-BEE6-6A42A7618F99}" type="sibTrans" cxnId="{BFFB0877-9457-4216-989E-FCC45F59BC8D}">
      <dgm:prSet/>
      <dgm:spPr/>
      <dgm:t>
        <a:bodyPr/>
        <a:lstStyle/>
        <a:p>
          <a:endParaRPr lang="ru-RU"/>
        </a:p>
      </dgm:t>
    </dgm:pt>
    <dgm:pt modelId="{8E7C526F-EB9C-41C9-AF98-2B2A1FF83645}">
      <dgm:prSet phldrT="[Текст]" custT="1"/>
      <dgm:spPr/>
      <dgm:t>
        <a:bodyPr/>
        <a:lstStyle/>
        <a:p>
          <a:r>
            <a:rPr lang="ru-RU" sz="1800" b="1" dirty="0" smtClean="0"/>
            <a:t>Сотрудничество</a:t>
          </a:r>
          <a:endParaRPr lang="ru-RU" sz="1800" b="1" dirty="0"/>
        </a:p>
      </dgm:t>
    </dgm:pt>
    <dgm:pt modelId="{0C4E7B53-BF05-4638-8448-0FF2CDE240CB}" type="parTrans" cxnId="{3F040A86-E9AF-4D85-9C34-971A1086B5CB}">
      <dgm:prSet/>
      <dgm:spPr/>
      <dgm:t>
        <a:bodyPr/>
        <a:lstStyle/>
        <a:p>
          <a:endParaRPr lang="ru-RU"/>
        </a:p>
      </dgm:t>
    </dgm:pt>
    <dgm:pt modelId="{F3C97148-8DC8-46D3-B805-B7F1DF462EFD}" type="sibTrans" cxnId="{3F040A86-E9AF-4D85-9C34-971A1086B5CB}">
      <dgm:prSet/>
      <dgm:spPr/>
      <dgm:t>
        <a:bodyPr/>
        <a:lstStyle/>
        <a:p>
          <a:endParaRPr lang="ru-RU"/>
        </a:p>
      </dgm:t>
    </dgm:pt>
    <dgm:pt modelId="{873CEF54-84B8-42A3-BE91-959FFD808BE5}">
      <dgm:prSet phldrT="[Текст]"/>
      <dgm:spPr/>
      <dgm:t>
        <a:bodyPr/>
        <a:lstStyle/>
        <a:p>
          <a:r>
            <a:rPr lang="ru-RU" b="1" dirty="0" smtClean="0"/>
            <a:t>Микроклимат</a:t>
          </a:r>
          <a:endParaRPr lang="ru-RU" b="1" dirty="0"/>
        </a:p>
      </dgm:t>
    </dgm:pt>
    <dgm:pt modelId="{7425376E-4B78-408A-996C-FE751C2CE588}" type="parTrans" cxnId="{4A2157BC-D2C3-4885-B9DA-A3092877DA0D}">
      <dgm:prSet/>
      <dgm:spPr/>
      <dgm:t>
        <a:bodyPr/>
        <a:lstStyle/>
        <a:p>
          <a:endParaRPr lang="ru-RU"/>
        </a:p>
      </dgm:t>
    </dgm:pt>
    <dgm:pt modelId="{7CB155A6-611E-493A-BAF8-6AF870471BB3}" type="sibTrans" cxnId="{4A2157BC-D2C3-4885-B9DA-A3092877DA0D}">
      <dgm:prSet/>
      <dgm:spPr/>
      <dgm:t>
        <a:bodyPr/>
        <a:lstStyle/>
        <a:p>
          <a:endParaRPr lang="ru-RU"/>
        </a:p>
      </dgm:t>
    </dgm:pt>
    <dgm:pt modelId="{05DDAFAB-0048-4560-9151-29FF1E7FA878}" type="pres">
      <dgm:prSet presAssocID="{523A7AF0-776A-44D6-B2C0-E056C749D0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42BE5-AFFA-4FA1-BFAB-95A59D7CA9A9}" type="pres">
      <dgm:prSet presAssocID="{9A0D69C8-67F9-474D-9147-F27372EF0F85}" presName="node" presStyleLbl="node1" presStyleIdx="0" presStyleCnt="5" custScaleX="142180" custRadScaleRad="97705" custRadScaleInc="3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04128-D4A3-4123-8B72-8B8F7C58B090}" type="pres">
      <dgm:prSet presAssocID="{9A0D69C8-67F9-474D-9147-F27372EF0F85}" presName="spNode" presStyleCnt="0"/>
      <dgm:spPr/>
    </dgm:pt>
    <dgm:pt modelId="{095D50CB-D41D-4E38-BAA2-92BACB00E66B}" type="pres">
      <dgm:prSet presAssocID="{417A0885-B9CB-46C9-93C3-7B3656BB6FE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AF3EB29-78B1-428F-A4B0-CF50AE298143}" type="pres">
      <dgm:prSet presAssocID="{493A9719-AECC-49C4-9FF8-921EFF7B372E}" presName="node" presStyleLbl="node1" presStyleIdx="1" presStyleCnt="5" custScaleX="132301" custRadScaleRad="98564" custRadScaleInc="3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83DD3-3942-4E57-A77B-BC98B6FFA074}" type="pres">
      <dgm:prSet presAssocID="{493A9719-AECC-49C4-9FF8-921EFF7B372E}" presName="spNode" presStyleCnt="0"/>
      <dgm:spPr/>
    </dgm:pt>
    <dgm:pt modelId="{DC7FBCB5-74A6-4742-BE8A-774C6864450B}" type="pres">
      <dgm:prSet presAssocID="{88C2DA8F-E4A8-42F8-99AF-45A9641796E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353D24D-100B-4B5D-98C2-865B547AC3F0}" type="pres">
      <dgm:prSet presAssocID="{64719A53-B019-44B9-B11F-24AAA4ACCAA5}" presName="node" presStyleLbl="node1" presStyleIdx="2" presStyleCnt="5" custScaleX="124411" custRadScaleRad="107096" custRadScaleInc="-2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4AA49-3415-4BE1-997B-ABB3CCDB17E1}" type="pres">
      <dgm:prSet presAssocID="{64719A53-B019-44B9-B11F-24AAA4ACCAA5}" presName="spNode" presStyleCnt="0"/>
      <dgm:spPr/>
    </dgm:pt>
    <dgm:pt modelId="{2509F0CE-9FE8-4763-B768-E74DDF25A044}" type="pres">
      <dgm:prSet presAssocID="{D1392CBF-BAB8-49E4-BEE6-6A42A7618F9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F0906FD-A662-42C9-8AAD-C2ED32D93892}" type="pres">
      <dgm:prSet presAssocID="{8E7C526F-EB9C-41C9-AF98-2B2A1FF83645}" presName="node" presStyleLbl="node1" presStyleIdx="3" presStyleCnt="5" custScaleX="14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17345-2E1F-48AF-B4D2-367F95AB53B1}" type="pres">
      <dgm:prSet presAssocID="{8E7C526F-EB9C-41C9-AF98-2B2A1FF83645}" presName="spNode" presStyleCnt="0"/>
      <dgm:spPr/>
    </dgm:pt>
    <dgm:pt modelId="{C876DFC2-D93E-4B28-920C-FBCA2031E5E9}" type="pres">
      <dgm:prSet presAssocID="{F3C97148-8DC8-46D3-B805-B7F1DF462EF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2D17EA5-5668-4582-A841-079A1EB795ED}" type="pres">
      <dgm:prSet presAssocID="{873CEF54-84B8-42A3-BE91-959FFD808BE5}" presName="node" presStyleLbl="node1" presStyleIdx="4" presStyleCnt="5" custScaleX="133800" custRadScaleRad="100881" custRadScaleInc="-3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13290-8B2D-4DF7-811C-BF59A20C4D37}" type="pres">
      <dgm:prSet presAssocID="{873CEF54-84B8-42A3-BE91-959FFD808BE5}" presName="spNode" presStyleCnt="0"/>
      <dgm:spPr/>
    </dgm:pt>
    <dgm:pt modelId="{C740B85E-3BCB-412D-9E0F-93873FBA8A7A}" type="pres">
      <dgm:prSet presAssocID="{7CB155A6-611E-493A-BAF8-6AF870471BB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7E69333-ECFD-4535-B2D2-4DF5F87C6B31}" type="presOf" srcId="{64719A53-B019-44B9-B11F-24AAA4ACCAA5}" destId="{B353D24D-100B-4B5D-98C2-865B547AC3F0}" srcOrd="0" destOrd="0" presId="urn:microsoft.com/office/officeart/2005/8/layout/cycle5"/>
    <dgm:cxn modelId="{BAC47E77-FB42-40F7-9940-554175148447}" srcId="{523A7AF0-776A-44D6-B2C0-E056C749D0F1}" destId="{9A0D69C8-67F9-474D-9147-F27372EF0F85}" srcOrd="0" destOrd="0" parTransId="{D316D8B8-040F-4CD4-B9F4-6B90EB84B272}" sibTransId="{417A0885-B9CB-46C9-93C3-7B3656BB6FE4}"/>
    <dgm:cxn modelId="{E899F534-952A-4660-918F-3CFB4B824727}" type="presOf" srcId="{F3C97148-8DC8-46D3-B805-B7F1DF462EFD}" destId="{C876DFC2-D93E-4B28-920C-FBCA2031E5E9}" srcOrd="0" destOrd="0" presId="urn:microsoft.com/office/officeart/2005/8/layout/cycle5"/>
    <dgm:cxn modelId="{FB989E05-94A0-4DC6-81DB-2BA4029243FE}" type="presOf" srcId="{873CEF54-84B8-42A3-BE91-959FFD808BE5}" destId="{02D17EA5-5668-4582-A841-079A1EB795ED}" srcOrd="0" destOrd="0" presId="urn:microsoft.com/office/officeart/2005/8/layout/cycle5"/>
    <dgm:cxn modelId="{3A74A9B6-0A80-4182-8ED7-C1D9294B1334}" type="presOf" srcId="{7CB155A6-611E-493A-BAF8-6AF870471BB3}" destId="{C740B85E-3BCB-412D-9E0F-93873FBA8A7A}" srcOrd="0" destOrd="0" presId="urn:microsoft.com/office/officeart/2005/8/layout/cycle5"/>
    <dgm:cxn modelId="{BFFB0877-9457-4216-989E-FCC45F59BC8D}" srcId="{523A7AF0-776A-44D6-B2C0-E056C749D0F1}" destId="{64719A53-B019-44B9-B11F-24AAA4ACCAA5}" srcOrd="2" destOrd="0" parTransId="{188CE07C-87DD-44EB-B25B-1FA0AF0986F2}" sibTransId="{D1392CBF-BAB8-49E4-BEE6-6A42A7618F99}"/>
    <dgm:cxn modelId="{4A2157BC-D2C3-4885-B9DA-A3092877DA0D}" srcId="{523A7AF0-776A-44D6-B2C0-E056C749D0F1}" destId="{873CEF54-84B8-42A3-BE91-959FFD808BE5}" srcOrd="4" destOrd="0" parTransId="{7425376E-4B78-408A-996C-FE751C2CE588}" sibTransId="{7CB155A6-611E-493A-BAF8-6AF870471BB3}"/>
    <dgm:cxn modelId="{5271B39D-F4A8-4859-9661-E28E90B5BD8F}" type="presOf" srcId="{8E7C526F-EB9C-41C9-AF98-2B2A1FF83645}" destId="{0F0906FD-A662-42C9-8AAD-C2ED32D93892}" srcOrd="0" destOrd="0" presId="urn:microsoft.com/office/officeart/2005/8/layout/cycle5"/>
    <dgm:cxn modelId="{3F040A86-E9AF-4D85-9C34-971A1086B5CB}" srcId="{523A7AF0-776A-44D6-B2C0-E056C749D0F1}" destId="{8E7C526F-EB9C-41C9-AF98-2B2A1FF83645}" srcOrd="3" destOrd="0" parTransId="{0C4E7B53-BF05-4638-8448-0FF2CDE240CB}" sibTransId="{F3C97148-8DC8-46D3-B805-B7F1DF462EFD}"/>
    <dgm:cxn modelId="{F2E889FB-7276-4B4B-9A8A-B0387315C649}" type="presOf" srcId="{D1392CBF-BAB8-49E4-BEE6-6A42A7618F99}" destId="{2509F0CE-9FE8-4763-B768-E74DDF25A044}" srcOrd="0" destOrd="0" presId="urn:microsoft.com/office/officeart/2005/8/layout/cycle5"/>
    <dgm:cxn modelId="{A9A21219-EDC5-4A22-9383-DE7469ADDAB6}" type="presOf" srcId="{417A0885-B9CB-46C9-93C3-7B3656BB6FE4}" destId="{095D50CB-D41D-4E38-BAA2-92BACB00E66B}" srcOrd="0" destOrd="0" presId="urn:microsoft.com/office/officeart/2005/8/layout/cycle5"/>
    <dgm:cxn modelId="{E05E3639-08CB-4E96-99F4-602CB25F7AE3}" srcId="{523A7AF0-776A-44D6-B2C0-E056C749D0F1}" destId="{493A9719-AECC-49C4-9FF8-921EFF7B372E}" srcOrd="1" destOrd="0" parTransId="{BB70F79E-1EEB-45DB-9607-6AE0BD826147}" sibTransId="{88C2DA8F-E4A8-42F8-99AF-45A9641796E3}"/>
    <dgm:cxn modelId="{AA236A17-056A-4412-8782-F6999C7D90ED}" type="presOf" srcId="{493A9719-AECC-49C4-9FF8-921EFF7B372E}" destId="{9AF3EB29-78B1-428F-A4B0-CF50AE298143}" srcOrd="0" destOrd="0" presId="urn:microsoft.com/office/officeart/2005/8/layout/cycle5"/>
    <dgm:cxn modelId="{95E3F7E1-D9AA-4FE2-AF7B-083BB9783D1A}" type="presOf" srcId="{88C2DA8F-E4A8-42F8-99AF-45A9641796E3}" destId="{DC7FBCB5-74A6-4742-BE8A-774C6864450B}" srcOrd="0" destOrd="0" presId="urn:microsoft.com/office/officeart/2005/8/layout/cycle5"/>
    <dgm:cxn modelId="{D51F2D9A-083D-490B-A9A4-2F868B7EB73E}" type="presOf" srcId="{9A0D69C8-67F9-474D-9147-F27372EF0F85}" destId="{4C942BE5-AFFA-4FA1-BFAB-95A59D7CA9A9}" srcOrd="0" destOrd="0" presId="urn:microsoft.com/office/officeart/2005/8/layout/cycle5"/>
    <dgm:cxn modelId="{B6E4ECCF-6123-4CC6-AF64-1DC94CE5D7C3}" type="presOf" srcId="{523A7AF0-776A-44D6-B2C0-E056C749D0F1}" destId="{05DDAFAB-0048-4560-9151-29FF1E7FA878}" srcOrd="0" destOrd="0" presId="urn:microsoft.com/office/officeart/2005/8/layout/cycle5"/>
    <dgm:cxn modelId="{FADF63C4-B6CD-494F-A7DF-CA6BD2177ECA}" type="presParOf" srcId="{05DDAFAB-0048-4560-9151-29FF1E7FA878}" destId="{4C942BE5-AFFA-4FA1-BFAB-95A59D7CA9A9}" srcOrd="0" destOrd="0" presId="urn:microsoft.com/office/officeart/2005/8/layout/cycle5"/>
    <dgm:cxn modelId="{9E0781ED-1CB0-41DC-A80B-3B999211A49C}" type="presParOf" srcId="{05DDAFAB-0048-4560-9151-29FF1E7FA878}" destId="{7A104128-D4A3-4123-8B72-8B8F7C58B090}" srcOrd="1" destOrd="0" presId="urn:microsoft.com/office/officeart/2005/8/layout/cycle5"/>
    <dgm:cxn modelId="{FD1C7D97-360F-47F5-9B80-A5B823F43774}" type="presParOf" srcId="{05DDAFAB-0048-4560-9151-29FF1E7FA878}" destId="{095D50CB-D41D-4E38-BAA2-92BACB00E66B}" srcOrd="2" destOrd="0" presId="urn:microsoft.com/office/officeart/2005/8/layout/cycle5"/>
    <dgm:cxn modelId="{1C66F730-F4A2-4ACE-B6CE-5AC7C256C676}" type="presParOf" srcId="{05DDAFAB-0048-4560-9151-29FF1E7FA878}" destId="{9AF3EB29-78B1-428F-A4B0-CF50AE298143}" srcOrd="3" destOrd="0" presId="urn:microsoft.com/office/officeart/2005/8/layout/cycle5"/>
    <dgm:cxn modelId="{65D5A1E5-FA06-408D-998C-BBF5B1F37F55}" type="presParOf" srcId="{05DDAFAB-0048-4560-9151-29FF1E7FA878}" destId="{A8E83DD3-3942-4E57-A77B-BC98B6FFA074}" srcOrd="4" destOrd="0" presId="urn:microsoft.com/office/officeart/2005/8/layout/cycle5"/>
    <dgm:cxn modelId="{EDFE2C78-4883-4492-A82D-56972314EBFA}" type="presParOf" srcId="{05DDAFAB-0048-4560-9151-29FF1E7FA878}" destId="{DC7FBCB5-74A6-4742-BE8A-774C6864450B}" srcOrd="5" destOrd="0" presId="urn:microsoft.com/office/officeart/2005/8/layout/cycle5"/>
    <dgm:cxn modelId="{6AB5873A-F171-478B-B893-519AD87E8FDA}" type="presParOf" srcId="{05DDAFAB-0048-4560-9151-29FF1E7FA878}" destId="{B353D24D-100B-4B5D-98C2-865B547AC3F0}" srcOrd="6" destOrd="0" presId="urn:microsoft.com/office/officeart/2005/8/layout/cycle5"/>
    <dgm:cxn modelId="{FE3F5938-4291-45D9-9189-7F636CF54B0A}" type="presParOf" srcId="{05DDAFAB-0048-4560-9151-29FF1E7FA878}" destId="{CEF4AA49-3415-4BE1-997B-ABB3CCDB17E1}" srcOrd="7" destOrd="0" presId="urn:microsoft.com/office/officeart/2005/8/layout/cycle5"/>
    <dgm:cxn modelId="{6F271E5F-A0F9-461D-9369-44FFC908BB69}" type="presParOf" srcId="{05DDAFAB-0048-4560-9151-29FF1E7FA878}" destId="{2509F0CE-9FE8-4763-B768-E74DDF25A044}" srcOrd="8" destOrd="0" presId="urn:microsoft.com/office/officeart/2005/8/layout/cycle5"/>
    <dgm:cxn modelId="{AB242A85-6B59-485E-9A95-38677D750D8B}" type="presParOf" srcId="{05DDAFAB-0048-4560-9151-29FF1E7FA878}" destId="{0F0906FD-A662-42C9-8AAD-C2ED32D93892}" srcOrd="9" destOrd="0" presId="urn:microsoft.com/office/officeart/2005/8/layout/cycle5"/>
    <dgm:cxn modelId="{E040D2AE-0509-476F-94D0-16B432FA95F8}" type="presParOf" srcId="{05DDAFAB-0048-4560-9151-29FF1E7FA878}" destId="{0BB17345-2E1F-48AF-B4D2-367F95AB53B1}" srcOrd="10" destOrd="0" presId="urn:microsoft.com/office/officeart/2005/8/layout/cycle5"/>
    <dgm:cxn modelId="{4505556E-967A-457A-BDDD-55AD5E4BD725}" type="presParOf" srcId="{05DDAFAB-0048-4560-9151-29FF1E7FA878}" destId="{C876DFC2-D93E-4B28-920C-FBCA2031E5E9}" srcOrd="11" destOrd="0" presId="urn:microsoft.com/office/officeart/2005/8/layout/cycle5"/>
    <dgm:cxn modelId="{A4AAF40F-A416-455A-836A-15DE66A4B42D}" type="presParOf" srcId="{05DDAFAB-0048-4560-9151-29FF1E7FA878}" destId="{02D17EA5-5668-4582-A841-079A1EB795ED}" srcOrd="12" destOrd="0" presId="urn:microsoft.com/office/officeart/2005/8/layout/cycle5"/>
    <dgm:cxn modelId="{8AB11216-3328-4F1D-8A30-DA85DFB76C6A}" type="presParOf" srcId="{05DDAFAB-0048-4560-9151-29FF1E7FA878}" destId="{24E13290-8B2D-4DF7-811C-BF59A20C4D37}" srcOrd="13" destOrd="0" presId="urn:microsoft.com/office/officeart/2005/8/layout/cycle5"/>
    <dgm:cxn modelId="{9563829C-547A-4AEF-85A7-0AEF65314E36}" type="presParOf" srcId="{05DDAFAB-0048-4560-9151-29FF1E7FA878}" destId="{C740B85E-3BCB-412D-9E0F-93873FBA8A7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B7FC1-3DFC-40CD-BEEF-708DA7BF79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458295-90DC-440B-AB25-08A1621B5535}">
      <dgm:prSet phldrT="[Текст]" custT="1"/>
      <dgm:spPr/>
      <dgm:t>
        <a:bodyPr/>
        <a:lstStyle/>
        <a:p>
          <a:r>
            <a:rPr lang="ru-RU" sz="2000" b="1" dirty="0" smtClean="0"/>
            <a:t>Расхождение между уровнем самооценки и притязаниями</a:t>
          </a:r>
          <a:endParaRPr lang="ru-RU" sz="2000" b="1" dirty="0"/>
        </a:p>
      </dgm:t>
    </dgm:pt>
    <dgm:pt modelId="{FD8EC931-B4C3-45AC-9E17-BBD093D1B568}" type="parTrans" cxnId="{9C6BEE44-AE37-4960-8139-78D5C8CE717F}">
      <dgm:prSet/>
      <dgm:spPr/>
      <dgm:t>
        <a:bodyPr/>
        <a:lstStyle/>
        <a:p>
          <a:endParaRPr lang="ru-RU"/>
        </a:p>
      </dgm:t>
    </dgm:pt>
    <dgm:pt modelId="{3AC5C59B-FF12-4F08-A91F-243BFF55A448}" type="sibTrans" cxnId="{9C6BEE44-AE37-4960-8139-78D5C8CE717F}">
      <dgm:prSet/>
      <dgm:spPr/>
      <dgm:t>
        <a:bodyPr/>
        <a:lstStyle/>
        <a:p>
          <a:endParaRPr lang="ru-RU"/>
        </a:p>
      </dgm:t>
    </dgm:pt>
    <dgm:pt modelId="{AA1F3A7F-9F2D-4B19-9CCF-19297ACD348B}">
      <dgm:prSet custT="1"/>
      <dgm:spPr/>
      <dgm:t>
        <a:bodyPr/>
        <a:lstStyle/>
        <a:p>
          <a:r>
            <a:rPr lang="ru-RU" sz="2000" b="1" dirty="0" smtClean="0"/>
            <a:t>Чувство нестабильности и незащищенности</a:t>
          </a:r>
          <a:endParaRPr lang="ru-RU" sz="2000" b="1" dirty="0"/>
        </a:p>
      </dgm:t>
    </dgm:pt>
    <dgm:pt modelId="{BEAA42BC-5298-4447-9AE8-EA80BC82CB69}" type="parTrans" cxnId="{A2828657-C87D-48B3-97F6-75E50B586C5D}">
      <dgm:prSet/>
      <dgm:spPr/>
      <dgm:t>
        <a:bodyPr/>
        <a:lstStyle/>
        <a:p>
          <a:endParaRPr lang="ru-RU"/>
        </a:p>
      </dgm:t>
    </dgm:pt>
    <dgm:pt modelId="{6D8CDA2F-B894-4679-AF83-3CFD3477C1CB}" type="sibTrans" cxnId="{A2828657-C87D-48B3-97F6-75E50B586C5D}">
      <dgm:prSet/>
      <dgm:spPr/>
      <dgm:t>
        <a:bodyPr/>
        <a:lstStyle/>
        <a:p>
          <a:endParaRPr lang="ru-RU"/>
        </a:p>
      </dgm:t>
    </dgm:pt>
    <dgm:pt modelId="{35DF98D2-768A-4532-813E-EE525BE9ED73}">
      <dgm:prSet custT="1"/>
      <dgm:spPr/>
      <dgm:t>
        <a:bodyPr/>
        <a:lstStyle/>
        <a:p>
          <a:r>
            <a:rPr lang="ru-RU" sz="2000" b="1" dirty="0" smtClean="0"/>
            <a:t>Переживание эмоционального дискомфорта</a:t>
          </a:r>
          <a:endParaRPr lang="ru-RU" sz="2000" b="1" dirty="0"/>
        </a:p>
      </dgm:t>
    </dgm:pt>
    <dgm:pt modelId="{322F4097-9591-4761-ACB1-97CA0A3F2432}" type="parTrans" cxnId="{B26C142A-19DC-47F6-8D62-D8963C562AE5}">
      <dgm:prSet/>
      <dgm:spPr/>
      <dgm:t>
        <a:bodyPr/>
        <a:lstStyle/>
        <a:p>
          <a:endParaRPr lang="ru-RU"/>
        </a:p>
      </dgm:t>
    </dgm:pt>
    <dgm:pt modelId="{B5DF0E4F-561C-4BCC-BAFB-B7CBAB9A0D0C}" type="sibTrans" cxnId="{B26C142A-19DC-47F6-8D62-D8963C562AE5}">
      <dgm:prSet/>
      <dgm:spPr/>
      <dgm:t>
        <a:bodyPr/>
        <a:lstStyle/>
        <a:p>
          <a:endParaRPr lang="ru-RU"/>
        </a:p>
      </dgm:t>
    </dgm:pt>
    <dgm:pt modelId="{5F625725-EB70-4771-9764-5526E449D893}" type="pres">
      <dgm:prSet presAssocID="{7F7B7FC1-3DFC-40CD-BEEF-708DA7BF79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50BF19-E64A-4806-8E7C-39BEDBC829F3}" type="pres">
      <dgm:prSet presAssocID="{35DF98D2-768A-4532-813E-EE525BE9ED73}" presName="parentLin" presStyleCnt="0"/>
      <dgm:spPr/>
    </dgm:pt>
    <dgm:pt modelId="{F7BF36AC-A942-4795-AD11-2C8CD11A18EF}" type="pres">
      <dgm:prSet presAssocID="{35DF98D2-768A-4532-813E-EE525BE9ED7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6C998A-AC70-445B-98AD-FFACB13D7DEA}" type="pres">
      <dgm:prSet presAssocID="{35DF98D2-768A-4532-813E-EE525BE9ED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D4316-6EF4-4FE9-A0D5-6C563CAF3306}" type="pres">
      <dgm:prSet presAssocID="{35DF98D2-768A-4532-813E-EE525BE9ED73}" presName="negativeSpace" presStyleCnt="0"/>
      <dgm:spPr/>
    </dgm:pt>
    <dgm:pt modelId="{E9723D5D-1B39-4875-AEBA-8F51EE1D4127}" type="pres">
      <dgm:prSet presAssocID="{35DF98D2-768A-4532-813E-EE525BE9ED73}" presName="childText" presStyleLbl="conFgAcc1" presStyleIdx="0" presStyleCnt="3">
        <dgm:presLayoutVars>
          <dgm:bulletEnabled val="1"/>
        </dgm:presLayoutVars>
      </dgm:prSet>
      <dgm:spPr/>
    </dgm:pt>
    <dgm:pt modelId="{9C7E03C5-5CE1-4DB3-8BE4-37E4E4379439}" type="pres">
      <dgm:prSet presAssocID="{B5DF0E4F-561C-4BCC-BAFB-B7CBAB9A0D0C}" presName="spaceBetweenRectangles" presStyleCnt="0"/>
      <dgm:spPr/>
    </dgm:pt>
    <dgm:pt modelId="{B2AF1864-8B91-46B5-920B-89F070B63DF8}" type="pres">
      <dgm:prSet presAssocID="{AA1F3A7F-9F2D-4B19-9CCF-19297ACD348B}" presName="parentLin" presStyleCnt="0"/>
      <dgm:spPr/>
    </dgm:pt>
    <dgm:pt modelId="{348AEBFC-B09F-4285-BFF2-E2302F566EEC}" type="pres">
      <dgm:prSet presAssocID="{AA1F3A7F-9F2D-4B19-9CCF-19297ACD348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548C7C-1669-45A5-A254-AC73C26DDC23}" type="pres">
      <dgm:prSet presAssocID="{AA1F3A7F-9F2D-4B19-9CCF-19297ACD34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3126F-779B-4DD7-A6B6-834D211A13E6}" type="pres">
      <dgm:prSet presAssocID="{AA1F3A7F-9F2D-4B19-9CCF-19297ACD348B}" presName="negativeSpace" presStyleCnt="0"/>
      <dgm:spPr/>
    </dgm:pt>
    <dgm:pt modelId="{2AE48C6A-89DB-48DC-A67B-BFA119897512}" type="pres">
      <dgm:prSet presAssocID="{AA1F3A7F-9F2D-4B19-9CCF-19297ACD348B}" presName="childText" presStyleLbl="conFgAcc1" presStyleIdx="1" presStyleCnt="3">
        <dgm:presLayoutVars>
          <dgm:bulletEnabled val="1"/>
        </dgm:presLayoutVars>
      </dgm:prSet>
      <dgm:spPr/>
    </dgm:pt>
    <dgm:pt modelId="{45A407EB-3899-4B1A-AC2E-4E1B6E60746F}" type="pres">
      <dgm:prSet presAssocID="{6D8CDA2F-B894-4679-AF83-3CFD3477C1CB}" presName="spaceBetweenRectangles" presStyleCnt="0"/>
      <dgm:spPr/>
    </dgm:pt>
    <dgm:pt modelId="{4E8B3B48-B879-448D-A831-99C3B14E605D}" type="pres">
      <dgm:prSet presAssocID="{FD458295-90DC-440B-AB25-08A1621B5535}" presName="parentLin" presStyleCnt="0"/>
      <dgm:spPr/>
    </dgm:pt>
    <dgm:pt modelId="{D1FA3AD6-B833-4A12-9353-7AF7AE8BCCB5}" type="pres">
      <dgm:prSet presAssocID="{FD458295-90DC-440B-AB25-08A1621B553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8D69346-919A-4553-8FBB-458C7A57AA6B}" type="pres">
      <dgm:prSet presAssocID="{FD458295-90DC-440B-AB25-08A1621B55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B8EF-1E03-42E3-984E-8D67749DE0F4}" type="pres">
      <dgm:prSet presAssocID="{FD458295-90DC-440B-AB25-08A1621B5535}" presName="negativeSpace" presStyleCnt="0"/>
      <dgm:spPr/>
    </dgm:pt>
    <dgm:pt modelId="{5C896AB8-3262-49FC-8B59-988271D4D7AD}" type="pres">
      <dgm:prSet presAssocID="{FD458295-90DC-440B-AB25-08A1621B55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C855CC-6A37-4D00-AD0C-08025DE31DDE}" type="presOf" srcId="{AA1F3A7F-9F2D-4B19-9CCF-19297ACD348B}" destId="{348AEBFC-B09F-4285-BFF2-E2302F566EEC}" srcOrd="0" destOrd="0" presId="urn:microsoft.com/office/officeart/2005/8/layout/list1"/>
    <dgm:cxn modelId="{8C1A671B-AE39-4AA3-B9E7-FDCFD9155982}" type="presOf" srcId="{35DF98D2-768A-4532-813E-EE525BE9ED73}" destId="{F7BF36AC-A942-4795-AD11-2C8CD11A18EF}" srcOrd="0" destOrd="0" presId="urn:microsoft.com/office/officeart/2005/8/layout/list1"/>
    <dgm:cxn modelId="{00940D0A-3B2E-4C26-AA72-4F53C45BF9B8}" type="presOf" srcId="{35DF98D2-768A-4532-813E-EE525BE9ED73}" destId="{A26C998A-AC70-445B-98AD-FFACB13D7DEA}" srcOrd="1" destOrd="0" presId="urn:microsoft.com/office/officeart/2005/8/layout/list1"/>
    <dgm:cxn modelId="{9C6BEE44-AE37-4960-8139-78D5C8CE717F}" srcId="{7F7B7FC1-3DFC-40CD-BEEF-708DA7BF79B6}" destId="{FD458295-90DC-440B-AB25-08A1621B5535}" srcOrd="2" destOrd="0" parTransId="{FD8EC931-B4C3-45AC-9E17-BBD093D1B568}" sibTransId="{3AC5C59B-FF12-4F08-A91F-243BFF55A448}"/>
    <dgm:cxn modelId="{80A28E7F-BF7F-4787-BA52-BEAC23D7083F}" type="presOf" srcId="{AA1F3A7F-9F2D-4B19-9CCF-19297ACD348B}" destId="{40548C7C-1669-45A5-A254-AC73C26DDC23}" srcOrd="1" destOrd="0" presId="urn:microsoft.com/office/officeart/2005/8/layout/list1"/>
    <dgm:cxn modelId="{58FD9F7C-8BDB-4D83-8316-586E8D252A60}" type="presOf" srcId="{FD458295-90DC-440B-AB25-08A1621B5535}" destId="{D1FA3AD6-B833-4A12-9353-7AF7AE8BCCB5}" srcOrd="0" destOrd="0" presId="urn:microsoft.com/office/officeart/2005/8/layout/list1"/>
    <dgm:cxn modelId="{A2828657-C87D-48B3-97F6-75E50B586C5D}" srcId="{7F7B7FC1-3DFC-40CD-BEEF-708DA7BF79B6}" destId="{AA1F3A7F-9F2D-4B19-9CCF-19297ACD348B}" srcOrd="1" destOrd="0" parTransId="{BEAA42BC-5298-4447-9AE8-EA80BC82CB69}" sibTransId="{6D8CDA2F-B894-4679-AF83-3CFD3477C1CB}"/>
    <dgm:cxn modelId="{84F1D477-7A15-4902-9A88-7DB94CACE0E1}" type="presOf" srcId="{7F7B7FC1-3DFC-40CD-BEEF-708DA7BF79B6}" destId="{5F625725-EB70-4771-9764-5526E449D893}" srcOrd="0" destOrd="0" presId="urn:microsoft.com/office/officeart/2005/8/layout/list1"/>
    <dgm:cxn modelId="{C7407C21-C6E3-436C-9304-B27F931FA654}" type="presOf" srcId="{FD458295-90DC-440B-AB25-08A1621B5535}" destId="{E8D69346-919A-4553-8FBB-458C7A57AA6B}" srcOrd="1" destOrd="0" presId="urn:microsoft.com/office/officeart/2005/8/layout/list1"/>
    <dgm:cxn modelId="{B26C142A-19DC-47F6-8D62-D8963C562AE5}" srcId="{7F7B7FC1-3DFC-40CD-BEEF-708DA7BF79B6}" destId="{35DF98D2-768A-4532-813E-EE525BE9ED73}" srcOrd="0" destOrd="0" parTransId="{322F4097-9591-4761-ACB1-97CA0A3F2432}" sibTransId="{B5DF0E4F-561C-4BCC-BAFB-B7CBAB9A0D0C}"/>
    <dgm:cxn modelId="{E46C2404-15A8-4EBC-A4EA-C89BDEF52258}" type="presParOf" srcId="{5F625725-EB70-4771-9764-5526E449D893}" destId="{C550BF19-E64A-4806-8E7C-39BEDBC829F3}" srcOrd="0" destOrd="0" presId="urn:microsoft.com/office/officeart/2005/8/layout/list1"/>
    <dgm:cxn modelId="{B97C006D-7EE5-4E60-B4B4-3C9A8C83442C}" type="presParOf" srcId="{C550BF19-E64A-4806-8E7C-39BEDBC829F3}" destId="{F7BF36AC-A942-4795-AD11-2C8CD11A18EF}" srcOrd="0" destOrd="0" presId="urn:microsoft.com/office/officeart/2005/8/layout/list1"/>
    <dgm:cxn modelId="{88066EA2-8543-401F-B6A8-C1C976066D44}" type="presParOf" srcId="{C550BF19-E64A-4806-8E7C-39BEDBC829F3}" destId="{A26C998A-AC70-445B-98AD-FFACB13D7DEA}" srcOrd="1" destOrd="0" presId="urn:microsoft.com/office/officeart/2005/8/layout/list1"/>
    <dgm:cxn modelId="{4C3DCE4D-A80E-476D-ADE6-012D5670020E}" type="presParOf" srcId="{5F625725-EB70-4771-9764-5526E449D893}" destId="{814D4316-6EF4-4FE9-A0D5-6C563CAF3306}" srcOrd="1" destOrd="0" presId="urn:microsoft.com/office/officeart/2005/8/layout/list1"/>
    <dgm:cxn modelId="{A59B4B7D-014F-4F75-8290-D6D59C5F36E2}" type="presParOf" srcId="{5F625725-EB70-4771-9764-5526E449D893}" destId="{E9723D5D-1B39-4875-AEBA-8F51EE1D4127}" srcOrd="2" destOrd="0" presId="urn:microsoft.com/office/officeart/2005/8/layout/list1"/>
    <dgm:cxn modelId="{2CB34B42-2751-46A7-A7AE-1DEEEF3CFB1A}" type="presParOf" srcId="{5F625725-EB70-4771-9764-5526E449D893}" destId="{9C7E03C5-5CE1-4DB3-8BE4-37E4E4379439}" srcOrd="3" destOrd="0" presId="urn:microsoft.com/office/officeart/2005/8/layout/list1"/>
    <dgm:cxn modelId="{E36199C7-061F-4B52-A2AE-B8B49565F540}" type="presParOf" srcId="{5F625725-EB70-4771-9764-5526E449D893}" destId="{B2AF1864-8B91-46B5-920B-89F070B63DF8}" srcOrd="4" destOrd="0" presId="urn:microsoft.com/office/officeart/2005/8/layout/list1"/>
    <dgm:cxn modelId="{22ACBB13-DE53-4046-8FA9-F85D089CF4DE}" type="presParOf" srcId="{B2AF1864-8B91-46B5-920B-89F070B63DF8}" destId="{348AEBFC-B09F-4285-BFF2-E2302F566EEC}" srcOrd="0" destOrd="0" presId="urn:microsoft.com/office/officeart/2005/8/layout/list1"/>
    <dgm:cxn modelId="{ED8C092B-927B-467F-93FB-48DEEF98D929}" type="presParOf" srcId="{B2AF1864-8B91-46B5-920B-89F070B63DF8}" destId="{40548C7C-1669-45A5-A254-AC73C26DDC23}" srcOrd="1" destOrd="0" presId="urn:microsoft.com/office/officeart/2005/8/layout/list1"/>
    <dgm:cxn modelId="{7701CF6A-35A3-4962-8AD2-8AE35C598445}" type="presParOf" srcId="{5F625725-EB70-4771-9764-5526E449D893}" destId="{98C3126F-779B-4DD7-A6B6-834D211A13E6}" srcOrd="5" destOrd="0" presId="urn:microsoft.com/office/officeart/2005/8/layout/list1"/>
    <dgm:cxn modelId="{F088C790-156F-4893-AE5F-FD2E5D6B6AFC}" type="presParOf" srcId="{5F625725-EB70-4771-9764-5526E449D893}" destId="{2AE48C6A-89DB-48DC-A67B-BFA119897512}" srcOrd="6" destOrd="0" presId="urn:microsoft.com/office/officeart/2005/8/layout/list1"/>
    <dgm:cxn modelId="{4B205CA1-F0C6-4BAE-BFF2-91B2D0DCDDA4}" type="presParOf" srcId="{5F625725-EB70-4771-9764-5526E449D893}" destId="{45A407EB-3899-4B1A-AC2E-4E1B6E60746F}" srcOrd="7" destOrd="0" presId="urn:microsoft.com/office/officeart/2005/8/layout/list1"/>
    <dgm:cxn modelId="{F3D9B542-323D-4DDA-98F9-E58D015A29C2}" type="presParOf" srcId="{5F625725-EB70-4771-9764-5526E449D893}" destId="{4E8B3B48-B879-448D-A831-99C3B14E605D}" srcOrd="8" destOrd="0" presId="urn:microsoft.com/office/officeart/2005/8/layout/list1"/>
    <dgm:cxn modelId="{A7E07ECC-83AD-4AA5-8FD8-05EA6FBCA6FC}" type="presParOf" srcId="{4E8B3B48-B879-448D-A831-99C3B14E605D}" destId="{D1FA3AD6-B833-4A12-9353-7AF7AE8BCCB5}" srcOrd="0" destOrd="0" presId="urn:microsoft.com/office/officeart/2005/8/layout/list1"/>
    <dgm:cxn modelId="{6BA53FF0-A5B3-483F-8A48-BB14468AD88A}" type="presParOf" srcId="{4E8B3B48-B879-448D-A831-99C3B14E605D}" destId="{E8D69346-919A-4553-8FBB-458C7A57AA6B}" srcOrd="1" destOrd="0" presId="urn:microsoft.com/office/officeart/2005/8/layout/list1"/>
    <dgm:cxn modelId="{6756BBB6-D1EC-4EA6-9F39-BF25A9B47200}" type="presParOf" srcId="{5F625725-EB70-4771-9764-5526E449D893}" destId="{FD74B8EF-1E03-42E3-984E-8D67749DE0F4}" srcOrd="9" destOrd="0" presId="urn:microsoft.com/office/officeart/2005/8/layout/list1"/>
    <dgm:cxn modelId="{47A5223D-F68D-4BB8-BAA0-6A367CF7E483}" type="presParOf" srcId="{5F625725-EB70-4771-9764-5526E449D893}" destId="{5C896AB8-3262-49FC-8B59-988271D4D7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2D9665-9E4D-43C1-8860-A449A5A795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537A17-0510-4A88-A59B-735131A09AC8}">
      <dgm:prSet phldrT="[Текст]" custT="1"/>
      <dgm:spPr/>
      <dgm:t>
        <a:bodyPr/>
        <a:lstStyle/>
        <a:p>
          <a:r>
            <a:rPr lang="ru-RU" sz="2000" b="1" dirty="0" smtClean="0"/>
            <a:t>Экзаменационный стресс</a:t>
          </a:r>
          <a:endParaRPr lang="ru-RU" sz="2000" b="1" dirty="0"/>
        </a:p>
      </dgm:t>
    </dgm:pt>
    <dgm:pt modelId="{0E42F9F9-B538-415F-928A-6FA052F82ACB}" type="parTrans" cxnId="{B73E9A17-3525-4E7E-91F7-80C46FBA7C68}">
      <dgm:prSet/>
      <dgm:spPr/>
      <dgm:t>
        <a:bodyPr/>
        <a:lstStyle/>
        <a:p>
          <a:endParaRPr lang="ru-RU"/>
        </a:p>
      </dgm:t>
    </dgm:pt>
    <dgm:pt modelId="{2B85E74F-3632-44FD-AF46-49EB09EAB9D2}" type="sibTrans" cxnId="{B73E9A17-3525-4E7E-91F7-80C46FBA7C68}">
      <dgm:prSet/>
      <dgm:spPr/>
      <dgm:t>
        <a:bodyPr/>
        <a:lstStyle/>
        <a:p>
          <a:endParaRPr lang="ru-RU"/>
        </a:p>
      </dgm:t>
    </dgm:pt>
    <dgm:pt modelId="{B164BC5D-8BD5-4CD2-8940-7A19C0A1A682}">
      <dgm:prSet custT="1"/>
      <dgm:spPr/>
      <dgm:t>
        <a:bodyPr/>
        <a:lstStyle/>
        <a:p>
          <a:r>
            <a:rPr lang="ru-RU" sz="2000" b="1" dirty="0" smtClean="0"/>
            <a:t>Стремление учащихся к </a:t>
          </a:r>
          <a:r>
            <a:rPr lang="ru-RU" sz="2000" b="1" dirty="0" err="1" smtClean="0"/>
            <a:t>самоактуализации</a:t>
          </a:r>
          <a:endParaRPr lang="ru-RU" sz="2000" b="1" dirty="0"/>
        </a:p>
      </dgm:t>
    </dgm:pt>
    <dgm:pt modelId="{B9DF25E5-2546-4468-B4EE-06974021CE98}" type="parTrans" cxnId="{E5ED991B-2330-4662-944F-70F28C76A7BF}">
      <dgm:prSet/>
      <dgm:spPr/>
      <dgm:t>
        <a:bodyPr/>
        <a:lstStyle/>
        <a:p>
          <a:endParaRPr lang="ru-RU"/>
        </a:p>
      </dgm:t>
    </dgm:pt>
    <dgm:pt modelId="{F71620DC-DEDA-4747-9AF8-C50AB27408CA}" type="sibTrans" cxnId="{E5ED991B-2330-4662-944F-70F28C76A7BF}">
      <dgm:prSet/>
      <dgm:spPr/>
      <dgm:t>
        <a:bodyPr/>
        <a:lstStyle/>
        <a:p>
          <a:endParaRPr lang="ru-RU"/>
        </a:p>
      </dgm:t>
    </dgm:pt>
    <dgm:pt modelId="{48265151-B84B-4EF6-ADFC-C725F035F03A}">
      <dgm:prSet custT="1"/>
      <dgm:spPr/>
      <dgm:t>
        <a:bodyPr/>
        <a:lstStyle/>
        <a:p>
          <a:r>
            <a:rPr lang="ru-RU" sz="2000" b="1" dirty="0" smtClean="0"/>
            <a:t>Критическое осмысление окружающего</a:t>
          </a:r>
          <a:endParaRPr lang="ru-RU" sz="2000" b="1" dirty="0"/>
        </a:p>
      </dgm:t>
    </dgm:pt>
    <dgm:pt modelId="{2AA3F03C-6C71-48E0-8C6C-1A2C92E01195}" type="parTrans" cxnId="{3F749664-E42B-4C73-A708-1400FAC40558}">
      <dgm:prSet/>
      <dgm:spPr/>
      <dgm:t>
        <a:bodyPr/>
        <a:lstStyle/>
        <a:p>
          <a:endParaRPr lang="ru-RU"/>
        </a:p>
      </dgm:t>
    </dgm:pt>
    <dgm:pt modelId="{D5E2CB24-3315-482A-9964-D4A52021063F}" type="sibTrans" cxnId="{3F749664-E42B-4C73-A708-1400FAC40558}">
      <dgm:prSet/>
      <dgm:spPr/>
      <dgm:t>
        <a:bodyPr/>
        <a:lstStyle/>
        <a:p>
          <a:endParaRPr lang="ru-RU"/>
        </a:p>
      </dgm:t>
    </dgm:pt>
    <dgm:pt modelId="{CFD4828C-50B5-4020-BA94-9877B93ECBA7}">
      <dgm:prSet custT="1"/>
      <dgm:spPr/>
      <dgm:t>
        <a:bodyPr/>
        <a:lstStyle/>
        <a:p>
          <a:r>
            <a:rPr lang="ru-RU" sz="2000" b="1" dirty="0" smtClean="0"/>
            <a:t>Становление образа Я и «внутренней позиции» личности</a:t>
          </a:r>
          <a:endParaRPr lang="ru-RU" sz="2000" b="1" dirty="0"/>
        </a:p>
      </dgm:t>
    </dgm:pt>
    <dgm:pt modelId="{4C87159D-0ED4-4072-8C12-A8E3C5CCB703}" type="parTrans" cxnId="{20D76C1D-50DF-453D-9746-25F220661149}">
      <dgm:prSet/>
      <dgm:spPr/>
      <dgm:t>
        <a:bodyPr/>
        <a:lstStyle/>
        <a:p>
          <a:endParaRPr lang="ru-RU"/>
        </a:p>
      </dgm:t>
    </dgm:pt>
    <dgm:pt modelId="{E105FCEB-859F-4F05-A4FA-8EEABCC4CE16}" type="sibTrans" cxnId="{20D76C1D-50DF-453D-9746-25F220661149}">
      <dgm:prSet/>
      <dgm:spPr/>
      <dgm:t>
        <a:bodyPr/>
        <a:lstStyle/>
        <a:p>
          <a:endParaRPr lang="ru-RU"/>
        </a:p>
      </dgm:t>
    </dgm:pt>
    <dgm:pt modelId="{3DEE3DA0-3B05-4B55-B196-ACF5FF47E50A}" type="pres">
      <dgm:prSet presAssocID="{AB2D9665-9E4D-43C1-8860-A449A5A795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478AA-D1BB-40B6-82DE-69B968BEE598}" type="pres">
      <dgm:prSet presAssocID="{3A537A17-0510-4A88-A59B-735131A09AC8}" presName="parentLin" presStyleCnt="0"/>
      <dgm:spPr/>
    </dgm:pt>
    <dgm:pt modelId="{DF59ACB5-9485-4CF2-AA9D-16D2E5BCBE69}" type="pres">
      <dgm:prSet presAssocID="{3A537A17-0510-4A88-A59B-735131A09A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26813B7-FF04-4F73-A179-5B5DF0628BF4}" type="pres">
      <dgm:prSet presAssocID="{3A537A17-0510-4A88-A59B-735131A09A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C8D78-BC76-4994-97F6-76508F69525B}" type="pres">
      <dgm:prSet presAssocID="{3A537A17-0510-4A88-A59B-735131A09AC8}" presName="negativeSpace" presStyleCnt="0"/>
      <dgm:spPr/>
    </dgm:pt>
    <dgm:pt modelId="{D5E56B1B-A9AA-4B89-886D-2451DE5264FB}" type="pres">
      <dgm:prSet presAssocID="{3A537A17-0510-4A88-A59B-735131A09AC8}" presName="childText" presStyleLbl="conFgAcc1" presStyleIdx="0" presStyleCnt="4">
        <dgm:presLayoutVars>
          <dgm:bulletEnabled val="1"/>
        </dgm:presLayoutVars>
      </dgm:prSet>
      <dgm:spPr/>
    </dgm:pt>
    <dgm:pt modelId="{6A6B31AF-7878-45CF-B180-957B5283060F}" type="pres">
      <dgm:prSet presAssocID="{2B85E74F-3632-44FD-AF46-49EB09EAB9D2}" presName="spaceBetweenRectangles" presStyleCnt="0"/>
      <dgm:spPr/>
    </dgm:pt>
    <dgm:pt modelId="{445C32AF-867C-4648-8048-B2CE3064DD30}" type="pres">
      <dgm:prSet presAssocID="{CFD4828C-50B5-4020-BA94-9877B93ECBA7}" presName="parentLin" presStyleCnt="0"/>
      <dgm:spPr/>
    </dgm:pt>
    <dgm:pt modelId="{222D9496-942C-4F62-B60A-5B03512782FC}" type="pres">
      <dgm:prSet presAssocID="{CFD4828C-50B5-4020-BA94-9877B93ECBA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46A056C-8181-4D22-A421-046DCDD84F0A}" type="pres">
      <dgm:prSet presAssocID="{CFD4828C-50B5-4020-BA94-9877B93ECB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BD6BC-86AC-45EC-976C-D4CE7F4DD85B}" type="pres">
      <dgm:prSet presAssocID="{CFD4828C-50B5-4020-BA94-9877B93ECBA7}" presName="negativeSpace" presStyleCnt="0"/>
      <dgm:spPr/>
    </dgm:pt>
    <dgm:pt modelId="{24FF1729-9252-4B3E-855C-D0A1B0B5F47C}" type="pres">
      <dgm:prSet presAssocID="{CFD4828C-50B5-4020-BA94-9877B93ECBA7}" presName="childText" presStyleLbl="conFgAcc1" presStyleIdx="1" presStyleCnt="4">
        <dgm:presLayoutVars>
          <dgm:bulletEnabled val="1"/>
        </dgm:presLayoutVars>
      </dgm:prSet>
      <dgm:spPr/>
    </dgm:pt>
    <dgm:pt modelId="{8356F41C-66F1-450C-BE5E-733857D2181A}" type="pres">
      <dgm:prSet presAssocID="{E105FCEB-859F-4F05-A4FA-8EEABCC4CE16}" presName="spaceBetweenRectangles" presStyleCnt="0"/>
      <dgm:spPr/>
    </dgm:pt>
    <dgm:pt modelId="{2BBAF6D2-63E9-447B-9A53-773AFB7D08E0}" type="pres">
      <dgm:prSet presAssocID="{48265151-B84B-4EF6-ADFC-C725F035F03A}" presName="parentLin" presStyleCnt="0"/>
      <dgm:spPr/>
    </dgm:pt>
    <dgm:pt modelId="{ADC78A01-2037-44F9-A0DC-118752144E47}" type="pres">
      <dgm:prSet presAssocID="{48265151-B84B-4EF6-ADFC-C725F035F03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E3CD3BC-5623-4B90-A077-C569CC054196}" type="pres">
      <dgm:prSet presAssocID="{48265151-B84B-4EF6-ADFC-C725F035F0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2ACA0-95DF-4EA5-9DE7-6CF6A1F40DE7}" type="pres">
      <dgm:prSet presAssocID="{48265151-B84B-4EF6-ADFC-C725F035F03A}" presName="negativeSpace" presStyleCnt="0"/>
      <dgm:spPr/>
    </dgm:pt>
    <dgm:pt modelId="{549489DF-D887-4E4D-A103-A258127C2091}" type="pres">
      <dgm:prSet presAssocID="{48265151-B84B-4EF6-ADFC-C725F035F03A}" presName="childText" presStyleLbl="conFgAcc1" presStyleIdx="2" presStyleCnt="4">
        <dgm:presLayoutVars>
          <dgm:bulletEnabled val="1"/>
        </dgm:presLayoutVars>
      </dgm:prSet>
      <dgm:spPr/>
    </dgm:pt>
    <dgm:pt modelId="{F0C1F3C3-71CF-466B-AE0F-05D0E144FABD}" type="pres">
      <dgm:prSet presAssocID="{D5E2CB24-3315-482A-9964-D4A52021063F}" presName="spaceBetweenRectangles" presStyleCnt="0"/>
      <dgm:spPr/>
    </dgm:pt>
    <dgm:pt modelId="{3098E380-7E3F-415F-934C-F6F0D8627D61}" type="pres">
      <dgm:prSet presAssocID="{B164BC5D-8BD5-4CD2-8940-7A19C0A1A682}" presName="parentLin" presStyleCnt="0"/>
      <dgm:spPr/>
    </dgm:pt>
    <dgm:pt modelId="{A1A5D7AA-860F-4E08-93B8-610AAC925DBE}" type="pres">
      <dgm:prSet presAssocID="{B164BC5D-8BD5-4CD2-8940-7A19C0A1A68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20D6916-A812-446E-AB70-0A425426A69D}" type="pres">
      <dgm:prSet presAssocID="{B164BC5D-8BD5-4CD2-8940-7A19C0A1A6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12170-1F29-47FC-899A-8001CF87E403}" type="pres">
      <dgm:prSet presAssocID="{B164BC5D-8BD5-4CD2-8940-7A19C0A1A682}" presName="negativeSpace" presStyleCnt="0"/>
      <dgm:spPr/>
    </dgm:pt>
    <dgm:pt modelId="{431B490D-3416-4312-8016-221496F1CC4F}" type="pres">
      <dgm:prSet presAssocID="{B164BC5D-8BD5-4CD2-8940-7A19C0A1A6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73E9A17-3525-4E7E-91F7-80C46FBA7C68}" srcId="{AB2D9665-9E4D-43C1-8860-A449A5A79578}" destId="{3A537A17-0510-4A88-A59B-735131A09AC8}" srcOrd="0" destOrd="0" parTransId="{0E42F9F9-B538-415F-928A-6FA052F82ACB}" sibTransId="{2B85E74F-3632-44FD-AF46-49EB09EAB9D2}"/>
    <dgm:cxn modelId="{F3F014A9-27D5-418C-A8D2-2C36D7944AF2}" type="presOf" srcId="{AB2D9665-9E4D-43C1-8860-A449A5A79578}" destId="{3DEE3DA0-3B05-4B55-B196-ACF5FF47E50A}" srcOrd="0" destOrd="0" presId="urn:microsoft.com/office/officeart/2005/8/layout/list1"/>
    <dgm:cxn modelId="{803231C7-F666-4169-A4D9-A8D213BC7C8A}" type="presOf" srcId="{CFD4828C-50B5-4020-BA94-9877B93ECBA7}" destId="{222D9496-942C-4F62-B60A-5B03512782FC}" srcOrd="0" destOrd="0" presId="urn:microsoft.com/office/officeart/2005/8/layout/list1"/>
    <dgm:cxn modelId="{C47D79F6-F25A-4663-946D-50429CC92D88}" type="presOf" srcId="{B164BC5D-8BD5-4CD2-8940-7A19C0A1A682}" destId="{A1A5D7AA-860F-4E08-93B8-610AAC925DBE}" srcOrd="0" destOrd="0" presId="urn:microsoft.com/office/officeart/2005/8/layout/list1"/>
    <dgm:cxn modelId="{8D93DE32-CB90-473E-9CC0-D2DE07223FA5}" type="presOf" srcId="{CFD4828C-50B5-4020-BA94-9877B93ECBA7}" destId="{546A056C-8181-4D22-A421-046DCDD84F0A}" srcOrd="1" destOrd="0" presId="urn:microsoft.com/office/officeart/2005/8/layout/list1"/>
    <dgm:cxn modelId="{5EE28451-F757-4B9B-B224-DCD0FAF99305}" type="presOf" srcId="{B164BC5D-8BD5-4CD2-8940-7A19C0A1A682}" destId="{A20D6916-A812-446E-AB70-0A425426A69D}" srcOrd="1" destOrd="0" presId="urn:microsoft.com/office/officeart/2005/8/layout/list1"/>
    <dgm:cxn modelId="{3F749664-E42B-4C73-A708-1400FAC40558}" srcId="{AB2D9665-9E4D-43C1-8860-A449A5A79578}" destId="{48265151-B84B-4EF6-ADFC-C725F035F03A}" srcOrd="2" destOrd="0" parTransId="{2AA3F03C-6C71-48E0-8C6C-1A2C92E01195}" sibTransId="{D5E2CB24-3315-482A-9964-D4A52021063F}"/>
    <dgm:cxn modelId="{D01CDF53-BA42-4627-A3ED-1D55982035BF}" type="presOf" srcId="{3A537A17-0510-4A88-A59B-735131A09AC8}" destId="{F26813B7-FF04-4F73-A179-5B5DF0628BF4}" srcOrd="1" destOrd="0" presId="urn:microsoft.com/office/officeart/2005/8/layout/list1"/>
    <dgm:cxn modelId="{CA3528DE-0EAA-4F0D-9839-7017D67BD89D}" type="presOf" srcId="{3A537A17-0510-4A88-A59B-735131A09AC8}" destId="{DF59ACB5-9485-4CF2-AA9D-16D2E5BCBE69}" srcOrd="0" destOrd="0" presId="urn:microsoft.com/office/officeart/2005/8/layout/list1"/>
    <dgm:cxn modelId="{C90E8B60-3E22-444A-99BD-3972AED261A5}" type="presOf" srcId="{48265151-B84B-4EF6-ADFC-C725F035F03A}" destId="{ADC78A01-2037-44F9-A0DC-118752144E47}" srcOrd="0" destOrd="0" presId="urn:microsoft.com/office/officeart/2005/8/layout/list1"/>
    <dgm:cxn modelId="{20D76C1D-50DF-453D-9746-25F220661149}" srcId="{AB2D9665-9E4D-43C1-8860-A449A5A79578}" destId="{CFD4828C-50B5-4020-BA94-9877B93ECBA7}" srcOrd="1" destOrd="0" parTransId="{4C87159D-0ED4-4072-8C12-A8E3C5CCB703}" sibTransId="{E105FCEB-859F-4F05-A4FA-8EEABCC4CE16}"/>
    <dgm:cxn modelId="{E5ED991B-2330-4662-944F-70F28C76A7BF}" srcId="{AB2D9665-9E4D-43C1-8860-A449A5A79578}" destId="{B164BC5D-8BD5-4CD2-8940-7A19C0A1A682}" srcOrd="3" destOrd="0" parTransId="{B9DF25E5-2546-4468-B4EE-06974021CE98}" sibTransId="{F71620DC-DEDA-4747-9AF8-C50AB27408CA}"/>
    <dgm:cxn modelId="{728E4C6C-271E-410B-A3F8-95ADDDD870D9}" type="presOf" srcId="{48265151-B84B-4EF6-ADFC-C725F035F03A}" destId="{0E3CD3BC-5623-4B90-A077-C569CC054196}" srcOrd="1" destOrd="0" presId="urn:microsoft.com/office/officeart/2005/8/layout/list1"/>
    <dgm:cxn modelId="{9E470371-11E0-4BBB-9E6D-4EA58B213B3F}" type="presParOf" srcId="{3DEE3DA0-3B05-4B55-B196-ACF5FF47E50A}" destId="{774478AA-D1BB-40B6-82DE-69B968BEE598}" srcOrd="0" destOrd="0" presId="urn:microsoft.com/office/officeart/2005/8/layout/list1"/>
    <dgm:cxn modelId="{80A8483E-A7DA-4115-9627-A02A3C331D05}" type="presParOf" srcId="{774478AA-D1BB-40B6-82DE-69B968BEE598}" destId="{DF59ACB5-9485-4CF2-AA9D-16D2E5BCBE69}" srcOrd="0" destOrd="0" presId="urn:microsoft.com/office/officeart/2005/8/layout/list1"/>
    <dgm:cxn modelId="{BD9A2405-7F94-4F5F-8D3D-6B0B9D009C27}" type="presParOf" srcId="{774478AA-D1BB-40B6-82DE-69B968BEE598}" destId="{F26813B7-FF04-4F73-A179-5B5DF0628BF4}" srcOrd="1" destOrd="0" presId="urn:microsoft.com/office/officeart/2005/8/layout/list1"/>
    <dgm:cxn modelId="{FD90ADE1-0382-4765-B98D-2262AA0E247D}" type="presParOf" srcId="{3DEE3DA0-3B05-4B55-B196-ACF5FF47E50A}" destId="{142C8D78-BC76-4994-97F6-76508F69525B}" srcOrd="1" destOrd="0" presId="urn:microsoft.com/office/officeart/2005/8/layout/list1"/>
    <dgm:cxn modelId="{10D02DC6-EA81-4EE3-B9FA-BDBFBBFC23D4}" type="presParOf" srcId="{3DEE3DA0-3B05-4B55-B196-ACF5FF47E50A}" destId="{D5E56B1B-A9AA-4B89-886D-2451DE5264FB}" srcOrd="2" destOrd="0" presId="urn:microsoft.com/office/officeart/2005/8/layout/list1"/>
    <dgm:cxn modelId="{CA376470-68D0-4FE4-B9B5-DB39185E9763}" type="presParOf" srcId="{3DEE3DA0-3B05-4B55-B196-ACF5FF47E50A}" destId="{6A6B31AF-7878-45CF-B180-957B5283060F}" srcOrd="3" destOrd="0" presId="urn:microsoft.com/office/officeart/2005/8/layout/list1"/>
    <dgm:cxn modelId="{D05E52B9-A977-45F9-8DB1-BED07725A488}" type="presParOf" srcId="{3DEE3DA0-3B05-4B55-B196-ACF5FF47E50A}" destId="{445C32AF-867C-4648-8048-B2CE3064DD30}" srcOrd="4" destOrd="0" presId="urn:microsoft.com/office/officeart/2005/8/layout/list1"/>
    <dgm:cxn modelId="{F0607FB8-04A8-4BA5-A156-C5DCE3021835}" type="presParOf" srcId="{445C32AF-867C-4648-8048-B2CE3064DD30}" destId="{222D9496-942C-4F62-B60A-5B03512782FC}" srcOrd="0" destOrd="0" presId="urn:microsoft.com/office/officeart/2005/8/layout/list1"/>
    <dgm:cxn modelId="{BB2D642A-C3D3-4B8A-BD8D-B38BF6F63510}" type="presParOf" srcId="{445C32AF-867C-4648-8048-B2CE3064DD30}" destId="{546A056C-8181-4D22-A421-046DCDD84F0A}" srcOrd="1" destOrd="0" presId="urn:microsoft.com/office/officeart/2005/8/layout/list1"/>
    <dgm:cxn modelId="{63586326-6401-44CD-BC11-B49F186D4BEF}" type="presParOf" srcId="{3DEE3DA0-3B05-4B55-B196-ACF5FF47E50A}" destId="{DDCBD6BC-86AC-45EC-976C-D4CE7F4DD85B}" srcOrd="5" destOrd="0" presId="urn:microsoft.com/office/officeart/2005/8/layout/list1"/>
    <dgm:cxn modelId="{5DC0FD4A-BA95-4146-B936-5E7DBF67B88C}" type="presParOf" srcId="{3DEE3DA0-3B05-4B55-B196-ACF5FF47E50A}" destId="{24FF1729-9252-4B3E-855C-D0A1B0B5F47C}" srcOrd="6" destOrd="0" presId="urn:microsoft.com/office/officeart/2005/8/layout/list1"/>
    <dgm:cxn modelId="{7CA1E4F7-5B1D-473B-AB86-BABB6BFBC8A7}" type="presParOf" srcId="{3DEE3DA0-3B05-4B55-B196-ACF5FF47E50A}" destId="{8356F41C-66F1-450C-BE5E-733857D2181A}" srcOrd="7" destOrd="0" presId="urn:microsoft.com/office/officeart/2005/8/layout/list1"/>
    <dgm:cxn modelId="{E9ABF5E7-3823-49C2-B09D-4FFCB6D61773}" type="presParOf" srcId="{3DEE3DA0-3B05-4B55-B196-ACF5FF47E50A}" destId="{2BBAF6D2-63E9-447B-9A53-773AFB7D08E0}" srcOrd="8" destOrd="0" presId="urn:microsoft.com/office/officeart/2005/8/layout/list1"/>
    <dgm:cxn modelId="{10202BFB-BFCF-4EBE-ADB3-2FA3248F28A4}" type="presParOf" srcId="{2BBAF6D2-63E9-447B-9A53-773AFB7D08E0}" destId="{ADC78A01-2037-44F9-A0DC-118752144E47}" srcOrd="0" destOrd="0" presId="urn:microsoft.com/office/officeart/2005/8/layout/list1"/>
    <dgm:cxn modelId="{797A0DC5-B165-4421-93B4-ACB04EE1B38B}" type="presParOf" srcId="{2BBAF6D2-63E9-447B-9A53-773AFB7D08E0}" destId="{0E3CD3BC-5623-4B90-A077-C569CC054196}" srcOrd="1" destOrd="0" presId="urn:microsoft.com/office/officeart/2005/8/layout/list1"/>
    <dgm:cxn modelId="{15DCFE77-A6F3-4ECD-869F-8EDE908A59BF}" type="presParOf" srcId="{3DEE3DA0-3B05-4B55-B196-ACF5FF47E50A}" destId="{2592ACA0-95DF-4EA5-9DE7-6CF6A1F40DE7}" srcOrd="9" destOrd="0" presId="urn:microsoft.com/office/officeart/2005/8/layout/list1"/>
    <dgm:cxn modelId="{74C351A1-09D3-4443-B763-8FF387482911}" type="presParOf" srcId="{3DEE3DA0-3B05-4B55-B196-ACF5FF47E50A}" destId="{549489DF-D887-4E4D-A103-A258127C2091}" srcOrd="10" destOrd="0" presId="urn:microsoft.com/office/officeart/2005/8/layout/list1"/>
    <dgm:cxn modelId="{66C5868F-3229-42E3-A9D7-D3E30BFA7D8D}" type="presParOf" srcId="{3DEE3DA0-3B05-4B55-B196-ACF5FF47E50A}" destId="{F0C1F3C3-71CF-466B-AE0F-05D0E144FABD}" srcOrd="11" destOrd="0" presId="urn:microsoft.com/office/officeart/2005/8/layout/list1"/>
    <dgm:cxn modelId="{0B9F2A26-A2DD-49C1-9F08-FCD4756620A0}" type="presParOf" srcId="{3DEE3DA0-3B05-4B55-B196-ACF5FF47E50A}" destId="{3098E380-7E3F-415F-934C-F6F0D8627D61}" srcOrd="12" destOrd="0" presId="urn:microsoft.com/office/officeart/2005/8/layout/list1"/>
    <dgm:cxn modelId="{A47B4EE2-12B1-4A2D-A92C-D6AB01F84504}" type="presParOf" srcId="{3098E380-7E3F-415F-934C-F6F0D8627D61}" destId="{A1A5D7AA-860F-4E08-93B8-610AAC925DBE}" srcOrd="0" destOrd="0" presId="urn:microsoft.com/office/officeart/2005/8/layout/list1"/>
    <dgm:cxn modelId="{A4677C80-C92E-4767-B562-28E9FE5B1E80}" type="presParOf" srcId="{3098E380-7E3F-415F-934C-F6F0D8627D61}" destId="{A20D6916-A812-446E-AB70-0A425426A69D}" srcOrd="1" destOrd="0" presId="urn:microsoft.com/office/officeart/2005/8/layout/list1"/>
    <dgm:cxn modelId="{3730F5DC-C886-4772-96AC-70F06A742375}" type="presParOf" srcId="{3DEE3DA0-3B05-4B55-B196-ACF5FF47E50A}" destId="{DEC12170-1F29-47FC-899A-8001CF87E403}" srcOrd="13" destOrd="0" presId="urn:microsoft.com/office/officeart/2005/8/layout/list1"/>
    <dgm:cxn modelId="{7F9E2A81-451E-4F26-9716-75C3C4EA7F7E}" type="presParOf" srcId="{3DEE3DA0-3B05-4B55-B196-ACF5FF47E50A}" destId="{431B490D-3416-4312-8016-221496F1CC4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42BE5-AFFA-4FA1-BFAB-95A59D7CA9A9}">
      <dsp:nvSpPr>
        <dsp:cNvPr id="0" name=""/>
        <dsp:cNvSpPr/>
      </dsp:nvSpPr>
      <dsp:spPr>
        <a:xfrm>
          <a:off x="2758086" y="52373"/>
          <a:ext cx="2325631" cy="1063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Инфраструктура</a:t>
          </a:r>
          <a:endParaRPr lang="ru-RU" sz="1500" b="1" kern="1200" dirty="0"/>
        </a:p>
      </dsp:txBody>
      <dsp:txXfrm>
        <a:off x="2809987" y="104274"/>
        <a:ext cx="2221829" cy="959400"/>
      </dsp:txXfrm>
    </dsp:sp>
    <dsp:sp modelId="{095D50CB-D41D-4E38-BAA2-92BACB00E66B}">
      <dsp:nvSpPr>
        <dsp:cNvPr id="0" name=""/>
        <dsp:cNvSpPr/>
      </dsp:nvSpPr>
      <dsp:spPr>
        <a:xfrm>
          <a:off x="1761124" y="588930"/>
          <a:ext cx="4246822" cy="4246822"/>
        </a:xfrm>
        <a:custGeom>
          <a:avLst/>
          <a:gdLst/>
          <a:ahLst/>
          <a:cxnLst/>
          <a:rect l="0" t="0" r="0" b="0"/>
          <a:pathLst>
            <a:path>
              <a:moveTo>
                <a:pt x="3492760" y="500525"/>
              </a:moveTo>
              <a:arcTo wR="2123411" hR="2123411" stAng="18609410" swAng="1057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3EB29-78B1-428F-A4B0-CF50AE298143}">
      <dsp:nvSpPr>
        <dsp:cNvPr id="0" name=""/>
        <dsp:cNvSpPr/>
      </dsp:nvSpPr>
      <dsp:spPr>
        <a:xfrm>
          <a:off x="4872038" y="1766883"/>
          <a:ext cx="2164041" cy="1063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Творческий подход</a:t>
          </a:r>
          <a:endParaRPr lang="ru-RU" sz="1800" b="1" kern="1200" dirty="0"/>
        </a:p>
      </dsp:txBody>
      <dsp:txXfrm>
        <a:off x="4923939" y="1818784"/>
        <a:ext cx="2060239" cy="959400"/>
      </dsp:txXfrm>
    </dsp:sp>
    <dsp:sp modelId="{DC7FBCB5-74A6-4742-BE8A-774C6864450B}">
      <dsp:nvSpPr>
        <dsp:cNvPr id="0" name=""/>
        <dsp:cNvSpPr/>
      </dsp:nvSpPr>
      <dsp:spPr>
        <a:xfrm>
          <a:off x="1742484" y="923573"/>
          <a:ext cx="4246822" cy="4246822"/>
        </a:xfrm>
        <a:custGeom>
          <a:avLst/>
          <a:gdLst/>
          <a:ahLst/>
          <a:cxnLst/>
          <a:rect l="0" t="0" r="0" b="0"/>
          <a:pathLst>
            <a:path>
              <a:moveTo>
                <a:pt x="4246778" y="2109823"/>
              </a:moveTo>
              <a:arcTo wR="2123411" hR="2123411" stAng="21578001" swAng="10055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3D24D-100B-4B5D-98C2-865B547AC3F0}">
      <dsp:nvSpPr>
        <dsp:cNvPr id="0" name=""/>
        <dsp:cNvSpPr/>
      </dsp:nvSpPr>
      <dsp:spPr>
        <a:xfrm>
          <a:off x="4371983" y="3838589"/>
          <a:ext cx="2034985" cy="1063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Традиции</a:t>
          </a:r>
          <a:endParaRPr lang="ru-RU" sz="2200" b="1" kern="1200" dirty="0"/>
        </a:p>
      </dsp:txBody>
      <dsp:txXfrm>
        <a:off x="4423884" y="3890490"/>
        <a:ext cx="1931183" cy="959400"/>
      </dsp:txXfrm>
    </dsp:sp>
    <dsp:sp modelId="{2509F0CE-9FE8-4763-B768-E74DDF25A044}">
      <dsp:nvSpPr>
        <dsp:cNvPr id="0" name=""/>
        <dsp:cNvSpPr/>
      </dsp:nvSpPr>
      <dsp:spPr>
        <a:xfrm>
          <a:off x="2340200" y="636540"/>
          <a:ext cx="4246822" cy="4246822"/>
        </a:xfrm>
        <a:custGeom>
          <a:avLst/>
          <a:gdLst/>
          <a:ahLst/>
          <a:cxnLst/>
          <a:rect l="0" t="0" r="0" b="0"/>
          <a:pathLst>
            <a:path>
              <a:moveTo>
                <a:pt x="1917879" y="4236851"/>
              </a:moveTo>
              <a:arcTo wR="2123411" hR="2123411" stAng="5733273" swAng="5574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906FD-A662-42C9-8AAD-C2ED32D93892}">
      <dsp:nvSpPr>
        <dsp:cNvPr id="0" name=""/>
        <dsp:cNvSpPr/>
      </dsp:nvSpPr>
      <dsp:spPr>
        <a:xfrm>
          <a:off x="1478418" y="3844731"/>
          <a:ext cx="2331602" cy="1063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Сотрудничество</a:t>
          </a:r>
          <a:endParaRPr lang="ru-RU" sz="1800" b="1" kern="1200" dirty="0"/>
        </a:p>
      </dsp:txBody>
      <dsp:txXfrm>
        <a:off x="1530319" y="3896632"/>
        <a:ext cx="2227800" cy="959400"/>
      </dsp:txXfrm>
    </dsp:sp>
    <dsp:sp modelId="{C876DFC2-D93E-4B28-920C-FBCA2031E5E9}">
      <dsp:nvSpPr>
        <dsp:cNvPr id="0" name=""/>
        <dsp:cNvSpPr/>
      </dsp:nvSpPr>
      <dsp:spPr>
        <a:xfrm>
          <a:off x="1747371" y="503667"/>
          <a:ext cx="4246822" cy="4246822"/>
        </a:xfrm>
        <a:custGeom>
          <a:avLst/>
          <a:gdLst/>
          <a:ahLst/>
          <a:cxnLst/>
          <a:rect l="0" t="0" r="0" b="0"/>
          <a:pathLst>
            <a:path>
              <a:moveTo>
                <a:pt x="269019" y="3157871"/>
              </a:moveTo>
              <a:arcTo wR="2123411" hR="2123411" stAng="9050720" swAng="10699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17EA5-5668-4582-A841-079A1EB795ED}">
      <dsp:nvSpPr>
        <dsp:cNvPr id="0" name=""/>
        <dsp:cNvSpPr/>
      </dsp:nvSpPr>
      <dsp:spPr>
        <a:xfrm>
          <a:off x="686393" y="1766883"/>
          <a:ext cx="2188560" cy="1063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Микроклимат</a:t>
          </a:r>
          <a:endParaRPr lang="ru-RU" sz="2200" b="1" kern="1200" dirty="0"/>
        </a:p>
      </dsp:txBody>
      <dsp:txXfrm>
        <a:off x="738294" y="1818784"/>
        <a:ext cx="2084758" cy="959400"/>
      </dsp:txXfrm>
    </dsp:sp>
    <dsp:sp modelId="{C740B85E-3BCB-412D-9E0F-93873FBA8A7A}">
      <dsp:nvSpPr>
        <dsp:cNvPr id="0" name=""/>
        <dsp:cNvSpPr/>
      </dsp:nvSpPr>
      <dsp:spPr>
        <a:xfrm>
          <a:off x="1698578" y="635525"/>
          <a:ext cx="4246822" cy="4246822"/>
        </a:xfrm>
        <a:custGeom>
          <a:avLst/>
          <a:gdLst/>
          <a:ahLst/>
          <a:cxnLst/>
          <a:rect l="0" t="0" r="0" b="0"/>
          <a:pathLst>
            <a:path>
              <a:moveTo>
                <a:pt x="366864" y="930340"/>
              </a:moveTo>
              <a:arcTo wR="2123411" hR="2123411" stAng="12851093" swAng="11648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23D5D-1B39-4875-AEBA-8F51EE1D4127}">
      <dsp:nvSpPr>
        <dsp:cNvPr id="0" name=""/>
        <dsp:cNvSpPr/>
      </dsp:nvSpPr>
      <dsp:spPr>
        <a:xfrm>
          <a:off x="0" y="593717"/>
          <a:ext cx="59721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C998A-AC70-445B-98AD-FFACB13D7DEA}">
      <dsp:nvSpPr>
        <dsp:cNvPr id="0" name=""/>
        <dsp:cNvSpPr/>
      </dsp:nvSpPr>
      <dsp:spPr>
        <a:xfrm>
          <a:off x="298609" y="62357"/>
          <a:ext cx="418053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014" tIns="0" rIns="1580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Переживание эмоционального дискомфорта</a:t>
          </a:r>
          <a:endParaRPr lang="ru-RU" sz="2000" b="1" kern="1200" dirty="0"/>
        </a:p>
      </dsp:txBody>
      <dsp:txXfrm>
        <a:off x="350487" y="114235"/>
        <a:ext cx="4076775" cy="958964"/>
      </dsp:txXfrm>
    </dsp:sp>
    <dsp:sp modelId="{2AE48C6A-89DB-48DC-A67B-BFA119897512}">
      <dsp:nvSpPr>
        <dsp:cNvPr id="0" name=""/>
        <dsp:cNvSpPr/>
      </dsp:nvSpPr>
      <dsp:spPr>
        <a:xfrm>
          <a:off x="0" y="2226677"/>
          <a:ext cx="59721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48C7C-1669-45A5-A254-AC73C26DDC23}">
      <dsp:nvSpPr>
        <dsp:cNvPr id="0" name=""/>
        <dsp:cNvSpPr/>
      </dsp:nvSpPr>
      <dsp:spPr>
        <a:xfrm>
          <a:off x="298609" y="1695317"/>
          <a:ext cx="418053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014" tIns="0" rIns="1580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Чувство нестабильности и незащищенности</a:t>
          </a:r>
          <a:endParaRPr lang="ru-RU" sz="2000" b="1" kern="1200" dirty="0"/>
        </a:p>
      </dsp:txBody>
      <dsp:txXfrm>
        <a:off x="350487" y="1747195"/>
        <a:ext cx="4076775" cy="958964"/>
      </dsp:txXfrm>
    </dsp:sp>
    <dsp:sp modelId="{5C896AB8-3262-49FC-8B59-988271D4D7AD}">
      <dsp:nvSpPr>
        <dsp:cNvPr id="0" name=""/>
        <dsp:cNvSpPr/>
      </dsp:nvSpPr>
      <dsp:spPr>
        <a:xfrm>
          <a:off x="0" y="3859637"/>
          <a:ext cx="59721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69346-919A-4553-8FBB-458C7A57AA6B}">
      <dsp:nvSpPr>
        <dsp:cNvPr id="0" name=""/>
        <dsp:cNvSpPr/>
      </dsp:nvSpPr>
      <dsp:spPr>
        <a:xfrm>
          <a:off x="298609" y="3328278"/>
          <a:ext cx="418053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014" tIns="0" rIns="15801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Расхождение между уровнем самооценки и притязаниями</a:t>
          </a:r>
          <a:endParaRPr lang="ru-RU" sz="2000" b="1" kern="1200" dirty="0"/>
        </a:p>
      </dsp:txBody>
      <dsp:txXfrm>
        <a:off x="350487" y="3380156"/>
        <a:ext cx="4076775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56B1B-A9AA-4B89-886D-2451DE5264FB}">
      <dsp:nvSpPr>
        <dsp:cNvPr id="0" name=""/>
        <dsp:cNvSpPr/>
      </dsp:nvSpPr>
      <dsp:spPr>
        <a:xfrm>
          <a:off x="0" y="434755"/>
          <a:ext cx="485778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813B7-FF04-4F73-A179-5B5DF0628BF4}">
      <dsp:nvSpPr>
        <dsp:cNvPr id="0" name=""/>
        <dsp:cNvSpPr/>
      </dsp:nvSpPr>
      <dsp:spPr>
        <a:xfrm>
          <a:off x="242889" y="21475"/>
          <a:ext cx="3400448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29" tIns="0" rIns="1285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Экзаменационный стресс</a:t>
          </a:r>
          <a:endParaRPr lang="ru-RU" sz="2000" b="1" kern="1200" dirty="0"/>
        </a:p>
      </dsp:txBody>
      <dsp:txXfrm>
        <a:off x="283238" y="61824"/>
        <a:ext cx="3319750" cy="745862"/>
      </dsp:txXfrm>
    </dsp:sp>
    <dsp:sp modelId="{24FF1729-9252-4B3E-855C-D0A1B0B5F47C}">
      <dsp:nvSpPr>
        <dsp:cNvPr id="0" name=""/>
        <dsp:cNvSpPr/>
      </dsp:nvSpPr>
      <dsp:spPr>
        <a:xfrm>
          <a:off x="0" y="1704836"/>
          <a:ext cx="485778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A056C-8181-4D22-A421-046DCDD84F0A}">
      <dsp:nvSpPr>
        <dsp:cNvPr id="0" name=""/>
        <dsp:cNvSpPr/>
      </dsp:nvSpPr>
      <dsp:spPr>
        <a:xfrm>
          <a:off x="242889" y="1291555"/>
          <a:ext cx="3400448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29" tIns="0" rIns="1285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Становление образа Я и «внутренней позиции» личности</a:t>
          </a:r>
          <a:endParaRPr lang="ru-RU" sz="2000" b="1" kern="1200" dirty="0"/>
        </a:p>
      </dsp:txBody>
      <dsp:txXfrm>
        <a:off x="283238" y="1331904"/>
        <a:ext cx="3319750" cy="745862"/>
      </dsp:txXfrm>
    </dsp:sp>
    <dsp:sp modelId="{549489DF-D887-4E4D-A103-A258127C2091}">
      <dsp:nvSpPr>
        <dsp:cNvPr id="0" name=""/>
        <dsp:cNvSpPr/>
      </dsp:nvSpPr>
      <dsp:spPr>
        <a:xfrm>
          <a:off x="0" y="2974916"/>
          <a:ext cx="485778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CD3BC-5623-4B90-A077-C569CC054196}">
      <dsp:nvSpPr>
        <dsp:cNvPr id="0" name=""/>
        <dsp:cNvSpPr/>
      </dsp:nvSpPr>
      <dsp:spPr>
        <a:xfrm>
          <a:off x="242889" y="2561636"/>
          <a:ext cx="3400448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29" tIns="0" rIns="1285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Критическое осмысление окружающего</a:t>
          </a:r>
          <a:endParaRPr lang="ru-RU" sz="2000" b="1" kern="1200" dirty="0"/>
        </a:p>
      </dsp:txBody>
      <dsp:txXfrm>
        <a:off x="283238" y="2601985"/>
        <a:ext cx="3319750" cy="745862"/>
      </dsp:txXfrm>
    </dsp:sp>
    <dsp:sp modelId="{431B490D-3416-4312-8016-221496F1CC4F}">
      <dsp:nvSpPr>
        <dsp:cNvPr id="0" name=""/>
        <dsp:cNvSpPr/>
      </dsp:nvSpPr>
      <dsp:spPr>
        <a:xfrm>
          <a:off x="0" y="4244996"/>
          <a:ext cx="485778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D6916-A812-446E-AB70-0A425426A69D}">
      <dsp:nvSpPr>
        <dsp:cNvPr id="0" name=""/>
        <dsp:cNvSpPr/>
      </dsp:nvSpPr>
      <dsp:spPr>
        <a:xfrm>
          <a:off x="242889" y="3831716"/>
          <a:ext cx="3400448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29" tIns="0" rIns="1285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Стремление учащихся к </a:t>
          </a:r>
          <a:r>
            <a:rPr lang="ru-RU" sz="2000" b="1" kern="1200" dirty="0" err="1" smtClean="0"/>
            <a:t>самоактуализации</a:t>
          </a:r>
          <a:endParaRPr lang="ru-RU" sz="2000" b="1" kern="1200" dirty="0"/>
        </a:p>
      </dsp:txBody>
      <dsp:txXfrm>
        <a:off x="283238" y="3872065"/>
        <a:ext cx="3319750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AF0469-3F5A-4740-8311-BD90C778C791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4F041A-5115-4316-A83B-EE68F6752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Media/Default/Documents/&#1064;&#1053;&#1054;&#1056;/&#1052;&#1077;&#1090;&#1086;&#1076;&#1088;&#1077;&#1082;&#1086;&#1084;&#1077;&#1085;&#1076;&#1072;&#1094;&#1080;&#1080;%20&#1087;&#1086;%20&#1064;&#1053;&#1054;&#1056;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8;&#1088;&#1077;&#1074;&#1086;&#1078;&#1085;&#1086;&#1089;&#1090;&#1100;\&#1056;&#1086;&#1084;&#1072;&#1096;&#1082;&#1072;.mp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Система работы школы с учащимися, имеющими риски учебной 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</a:rPr>
              <a:t>неуспешности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857364"/>
          <a:ext cx="8286807" cy="4643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011"/>
                <a:gridCol w="3776527"/>
                <a:gridCol w="2762269"/>
              </a:tblGrid>
              <a:tr h="1437265">
                <a:tc>
                  <a:txBody>
                    <a:bodyPr/>
                    <a:lstStyle/>
                    <a:p>
                      <a:r>
                        <a:rPr lang="ru-RU" dirty="0" smtClean="0"/>
                        <a:t>14.00 – 14.15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 школы, особенности контингента учащихся и кадрового состава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Караваева Ольга Александровна, директор школы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768941">
                <a:tc>
                  <a:txBody>
                    <a:bodyPr/>
                    <a:lstStyle/>
                    <a:p>
                      <a:r>
                        <a:rPr lang="ru-RU" dirty="0" smtClean="0"/>
                        <a:t>14.15 – 14.30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Комплексная работа с учащимися, имеющими риски учебной </a:t>
                      </a:r>
                      <a:r>
                        <a:rPr lang="ru-RU" dirty="0" err="1" smtClean="0"/>
                        <a:t>неуспешности</a:t>
                      </a:r>
                      <a:r>
                        <a:rPr lang="ru-RU" dirty="0" smtClean="0"/>
                        <a:t>, их родителями и педагогами. Программа 500+.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Развалова</a:t>
                      </a:r>
                      <a:r>
                        <a:rPr lang="ru-RU" dirty="0" smtClean="0"/>
                        <a:t> Марина Алексеевна, заместитель директора по УВР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437265">
                <a:tc>
                  <a:txBody>
                    <a:bodyPr/>
                    <a:lstStyle/>
                    <a:p>
                      <a:r>
                        <a:rPr lang="ru-RU" dirty="0" smtClean="0"/>
                        <a:t>14.30 – 14.45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школьного педагога – психолога по снятию тревожности у учащихся, родителей и педагогов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Рыжикова Любовь Петровна, педагог-психолог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состав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состав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42853"/>
            <a:ext cx="8858312" cy="658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98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357562"/>
            <a:ext cx="4929222" cy="114300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выступление </a:t>
            </a:r>
            <a:r>
              <a:rPr lang="ru-RU" dirty="0" err="1" smtClean="0"/>
              <a:t>Разваловой</a:t>
            </a:r>
            <a:r>
              <a:rPr lang="ru-RU" dirty="0" smtClean="0"/>
              <a:t> М.А..,</a:t>
            </a:r>
          </a:p>
          <a:p>
            <a:pPr algn="r"/>
            <a:r>
              <a:rPr lang="ru-RU" dirty="0" smtClean="0"/>
              <a:t> заместителя директора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572560" cy="3571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Комплексная работа с учащимися, имеющими риски учебной </a:t>
            </a:r>
            <a:r>
              <a:rPr lang="ru-RU" sz="2800" b="1" dirty="0" err="1" smtClean="0"/>
              <a:t>неуспешности</a:t>
            </a:r>
            <a:r>
              <a:rPr lang="ru-RU" sz="2800" b="1" dirty="0" smtClean="0"/>
              <a:t>, их родителями и педагогами. Программа 500+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_viber_2021-11-30_15-44-44-4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143380"/>
            <a:ext cx="3349619" cy="251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РИСКОВЫЙ ПРОФИЛЬ ШКОЛЫ</a:t>
            </a:r>
            <a:br>
              <a:rPr lang="ru-RU" b="1" dirty="0" smtClean="0"/>
            </a:br>
            <a:r>
              <a:rPr lang="ru-RU" b="1" dirty="0" smtClean="0"/>
              <a:t>по итогам мониторинга ФИС ОКО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500174"/>
          <a:ext cx="8429684" cy="5122869"/>
        </p:xfrm>
        <a:graphic>
          <a:graphicData uri="http://schemas.openxmlformats.org/drawingml/2006/table">
            <a:tbl>
              <a:tblPr/>
              <a:tblGrid>
                <a:gridCol w="5058148"/>
                <a:gridCol w="1686611"/>
                <a:gridCol w="1684925"/>
              </a:tblGrid>
              <a:tr h="428628">
                <a:tc>
                  <a:txBody>
                    <a:bodyPr/>
                    <a:lstStyle/>
                    <a:p>
                      <a:pPr marL="0" marR="134112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  <a:r>
                        <a:rPr lang="ru-RU" sz="1800" b="1" spc="-1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101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Значимость</a:t>
                      </a:r>
                      <a:r>
                        <a:rPr lang="ru-RU" sz="1800" b="1" spc="5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фактора</a:t>
                      </a:r>
                      <a:r>
                        <a:rPr lang="ru-RU" sz="1800" b="1" spc="-6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</a:tr>
              <a:tr h="394753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8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оснащения</a:t>
                      </a:r>
                      <a:r>
                        <a:rPr lang="ru-RU" sz="18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школы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7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8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  <a:r>
                        <a:rPr lang="ru-RU" sz="1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педагогических</a:t>
                      </a:r>
                      <a:r>
                        <a:rPr lang="ru-RU" sz="18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кадров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817">
                <a:tc>
                  <a:txBody>
                    <a:bodyPr/>
                    <a:lstStyle/>
                    <a:p>
                      <a:pPr marL="0" marR="7613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8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Недостаточная</a:t>
                      </a:r>
                      <a:r>
                        <a:rPr lang="ru-RU" sz="18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предметная</a:t>
                      </a:r>
                      <a:r>
                        <a:rPr lang="ru-RU" sz="18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8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методическая</a:t>
                      </a:r>
                      <a:r>
                        <a:rPr lang="ru-RU" sz="18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компетентность</a:t>
                      </a:r>
                      <a:r>
                        <a:rPr lang="ru-RU" sz="1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педагогических</a:t>
                      </a:r>
                      <a:r>
                        <a:rPr lang="ru-RU" sz="18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работников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8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r>
                        <a:rPr lang="ru-RU" sz="18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  <a:r>
                        <a:rPr lang="ru-RU" sz="18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ОВЗ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45">
                <a:tc>
                  <a:txBody>
                    <a:bodyPr/>
                    <a:lstStyle/>
                    <a:p>
                      <a:pPr marL="0" marR="8324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Низкое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преодоления</a:t>
                      </a:r>
                      <a:r>
                        <a:rPr lang="ru-RU" sz="18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языковых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8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культурных барьеров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4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ru-RU" sz="18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r>
                        <a:rPr lang="ru-RU" sz="18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учебная</a:t>
                      </a:r>
                      <a:r>
                        <a:rPr lang="ru-RU" sz="18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мотивация</a:t>
                      </a:r>
                      <a:r>
                        <a:rPr lang="ru-RU" sz="18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4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7.Пониженный</a:t>
                      </a:r>
                      <a:r>
                        <a:rPr lang="ru-RU" sz="18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r>
                        <a:rPr lang="ru-RU" sz="1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школьного</a:t>
                      </a:r>
                      <a:r>
                        <a:rPr lang="ru-RU" sz="1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благополучия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4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18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r>
                        <a:rPr lang="ru-RU" sz="18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r>
                        <a:rPr lang="ru-RU" sz="18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дисциплины</a:t>
                      </a:r>
                      <a:r>
                        <a:rPr lang="ru-RU" sz="18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классе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03">
                <a:tc>
                  <a:txBody>
                    <a:bodyPr/>
                    <a:lstStyle/>
                    <a:p>
                      <a:pPr marL="0" marR="463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9. Высокая доля обучающихся с рисками учебной</a:t>
                      </a:r>
                      <a:r>
                        <a:rPr lang="ru-RU" sz="1800" spc="-29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неуспешности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4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r>
                        <a:rPr lang="ru-RU" sz="18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r>
                        <a:rPr lang="ru-RU" sz="18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вовлеченности</a:t>
                      </a:r>
                      <a:r>
                        <a:rPr lang="ru-RU" sz="18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родителей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314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duportal44.ru/Kostroma_EDU/Kos-Sch-6/DocLib58/%D1%88%D0%BA%D0%BE%D0%BB%D0%B0%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514835" cy="338612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643570" y="3857628"/>
            <a:ext cx="3143272" cy="142876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МБОУ г. Костромы «Средняя общеобразовательная школа №6 имени выдающегося земляка Героя Советского Союза Алексея Константиновича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Голубкова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7224" y="5429240"/>
            <a:ext cx="3786214" cy="114303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lang="ru-RU" sz="1600" dirty="0" smtClean="0"/>
              <a:t>МБОУ города Костромы "Основная общеобразовательная школа №19 имени выдающегося земляка Героя Советского Союза Ю.С. Беленогова"</a:t>
            </a:r>
            <a:endParaRPr lang="ru-RU" sz="1600" dirty="0"/>
          </a:p>
        </p:txBody>
      </p:sp>
      <p:sp>
        <p:nvSpPr>
          <p:cNvPr id="12" name="Двойная стрелка влево/вверх 11"/>
          <p:cNvSpPr/>
          <p:nvPr/>
        </p:nvSpPr>
        <p:spPr>
          <a:xfrm rot="10800000">
            <a:off x="2500298" y="1285860"/>
            <a:ext cx="1867022" cy="142876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_viber_2021-11-30_15-44-44-47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2714620"/>
            <a:ext cx="352427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Антирисковая</a:t>
            </a:r>
            <a:r>
              <a:rPr lang="ru-RU" sz="2400" dirty="0" smtClean="0"/>
              <a:t> программа «Недостаточная предметная и методическая компетентность  педагогических работников»</a:t>
            </a:r>
            <a:endParaRPr lang="ru-RU" sz="24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9" t="-1090" r="13419" b="6318"/>
          <a:stretch>
            <a:fillRect/>
          </a:stretch>
        </p:blipFill>
        <p:spPr bwMode="auto">
          <a:xfrm>
            <a:off x="1428728" y="1428736"/>
            <a:ext cx="6858048" cy="516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Антирисковая</a:t>
            </a:r>
            <a:r>
              <a:rPr lang="ru-RU" sz="2400" dirty="0" smtClean="0"/>
              <a:t> программа «Недостаточная предметная и методическая компетентность  педагогических работников»</a:t>
            </a:r>
            <a:endParaRPr lang="ru-RU" sz="2400" dirty="0"/>
          </a:p>
        </p:txBody>
      </p:sp>
      <p:pic>
        <p:nvPicPr>
          <p:cNvPr id="7" name="Содержимое 6" descr="изображение_viber_2021-10-28_10-28-24-66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08"/>
          <a:stretch>
            <a:fillRect/>
          </a:stretch>
        </p:blipFill>
        <p:spPr>
          <a:xfrm>
            <a:off x="285720" y="1428736"/>
            <a:ext cx="3429000" cy="2733676"/>
          </a:xfrm>
        </p:spPr>
      </p:pic>
      <p:pic>
        <p:nvPicPr>
          <p:cNvPr id="10" name="Рисунок 9" descr="изображение_viber_2021-10-28_10-28-25-8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708" r="8333" b="25000"/>
          <a:stretch>
            <a:fillRect/>
          </a:stretch>
        </p:blipFill>
        <p:spPr>
          <a:xfrm>
            <a:off x="4143372" y="1357298"/>
            <a:ext cx="4714908" cy="2214578"/>
          </a:xfrm>
          <a:prstGeom prst="rect">
            <a:avLst/>
          </a:prstGeom>
        </p:spPr>
      </p:pic>
      <p:pic>
        <p:nvPicPr>
          <p:cNvPr id="9" name="Рисунок 8" descr="изображение_viber_2021-10-28_10-28-24-46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42" b="14583"/>
          <a:stretch>
            <a:fillRect/>
          </a:stretch>
        </p:blipFill>
        <p:spPr>
          <a:xfrm>
            <a:off x="2071670" y="3357562"/>
            <a:ext cx="514350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Антирисковая</a:t>
            </a:r>
            <a:r>
              <a:rPr lang="ru-RU" sz="2400" dirty="0" smtClean="0"/>
              <a:t> программа «Высокая доля обучающихся с рисками учебной </a:t>
            </a:r>
            <a:r>
              <a:rPr lang="ru-RU" sz="2400" dirty="0" err="1" smtClean="0"/>
              <a:t>неуспешности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31" y="1491538"/>
            <a:ext cx="8397411" cy="472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121443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выступление Караваевой О.А.,</a:t>
            </a:r>
          </a:p>
          <a:p>
            <a:pPr algn="r"/>
            <a:r>
              <a:rPr lang="ru-RU" dirty="0" smtClean="0"/>
              <a:t> директора школы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64305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школы,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контингента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 и кадрового состава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_viber_2021-11-30_15-44-44-4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143380"/>
            <a:ext cx="3349619" cy="251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Антирисковая</a:t>
            </a:r>
            <a:r>
              <a:rPr lang="ru-RU" sz="2400" dirty="0" smtClean="0"/>
              <a:t> программа «Высокая доля обучающихся с рисками учебной </a:t>
            </a:r>
            <a:r>
              <a:rPr lang="ru-RU" sz="2400" dirty="0" err="1" smtClean="0"/>
              <a:t>неуспешности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42910" y="1500174"/>
          <a:ext cx="8072494" cy="4857784"/>
        </p:xfrm>
        <a:graphic>
          <a:graphicData uri="http://schemas.openxmlformats.org/drawingml/2006/table">
            <a:tbl>
              <a:tblPr/>
              <a:tblGrid>
                <a:gridCol w="2214220"/>
                <a:gridCol w="5858274"/>
              </a:tblGrid>
              <a:tr h="48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Классный руководитель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 Диагностика уровня учебной мотивации  учащихся через: анкетирование (анкета: анализ причин неуспеваемости обучающихся);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 Организация бесед с психологом, с социальным педагогом, с преподавателем, у которого учащийся имеет «неудовлетворительную» оценку.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3.Вести контроль за: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посещением неуспевающего учащегося у психолога (если такая помощь необходима); успеваемостью при сдаче дополнительных или индивидуальных заданий учителю-предметнику. Уведомлять еженедельно родителей и завуча о результатах успеваемости учащегося.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3.Разработать вместе с ребенком индивидуальный план его учебной деятельности и подводить итоги в конце каждой  четверти.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Антирисковая</a:t>
            </a:r>
            <a:r>
              <a:rPr lang="ru-RU" sz="2400" dirty="0" smtClean="0"/>
              <a:t> программа «Высокая доля обучающихся с рисками учебной </a:t>
            </a:r>
            <a:r>
              <a:rPr lang="ru-RU" sz="2400" dirty="0" err="1" smtClean="0"/>
              <a:t>неуспешности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42910" y="1500174"/>
          <a:ext cx="8072494" cy="4857784"/>
        </p:xfrm>
        <a:graphic>
          <a:graphicData uri="http://schemas.openxmlformats.org/drawingml/2006/table">
            <a:tbl>
              <a:tblPr/>
              <a:tblGrid>
                <a:gridCol w="2214220"/>
                <a:gridCol w="5858274"/>
              </a:tblGrid>
              <a:tr h="4857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Учитель - предметник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1. Участвовать в работе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по преодолению рисков учебной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неуспешности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проводимых ФИС ОКО, МБУ «Городской центр обеспечения качества образования».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2. Выстроить систему взаимодействия с классным руководителем, социально-психологической службой, родителями учащихся, завучем в решении задач по успешности обучения детей.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3. Планировать и осуществлять на уроке работу со слабоуспевающими и неуспевающими учащимися.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Антирисковая</a:t>
            </a:r>
            <a:r>
              <a:rPr lang="ru-RU" sz="2400" dirty="0" smtClean="0"/>
              <a:t> программа «Высокая доля обучающихся с рисками учебной </a:t>
            </a:r>
            <a:r>
              <a:rPr lang="ru-RU" sz="2400" dirty="0" err="1" smtClean="0"/>
              <a:t>неуспешности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571612"/>
          <a:ext cx="8072494" cy="4786346"/>
        </p:xfrm>
        <a:graphic>
          <a:graphicData uri="http://schemas.openxmlformats.org/drawingml/2006/table">
            <a:tbl>
              <a:tblPr/>
              <a:tblGrid>
                <a:gridCol w="2214220"/>
                <a:gridCol w="5858274"/>
              </a:tblGrid>
              <a:tr h="265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Социально-психологическая служба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1. Составить индивидуальную программу обучения для слабоуспевающего ученика с учетом его индивидуальных и личностных особенностей 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2. Довести до сведения родителей и классного руководителя график проводимых занятий, бесед.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1.Регулировать вопросы взаимодействия учителя-предметника с классным руководителем, родителями учащихся в решении задач повышения качества обучения детей  с низкой учебной мотивацией.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Антирисковая</a:t>
            </a:r>
            <a:r>
              <a:rPr lang="ru-RU" sz="2400" dirty="0" smtClean="0"/>
              <a:t> программа «Низкий уровень вовлеченности родителей»</a:t>
            </a:r>
            <a:endParaRPr lang="ru-RU" sz="2400" dirty="0"/>
          </a:p>
        </p:txBody>
      </p:sp>
      <p:pic>
        <p:nvPicPr>
          <p:cNvPr id="7" name="Рисунок 6" descr="изображение_viber_2021-10-29_10-30-45-21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500174"/>
            <a:ext cx="3289304" cy="4357718"/>
          </a:xfrm>
          <a:prstGeom prst="rect">
            <a:avLst/>
          </a:prstGeom>
        </p:spPr>
      </p:pic>
      <p:pic>
        <p:nvPicPr>
          <p:cNvPr id="8" name="Рисунок 7" descr="изображение_viber_2021-10-29_10-30-45-69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857364"/>
            <a:ext cx="442915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821537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школьного педагога-психолога по снятию тревожности у учащихся, родителей и педагогов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7058052" cy="1752600"/>
          </a:xfrm>
        </p:spPr>
        <p:txBody>
          <a:bodyPr/>
          <a:lstStyle/>
          <a:p>
            <a:pPr algn="r"/>
            <a:r>
              <a:rPr lang="ru-RU" dirty="0" smtClean="0"/>
              <a:t>педагог-психолог</a:t>
            </a:r>
          </a:p>
          <a:p>
            <a:pPr algn="r"/>
            <a:r>
              <a:rPr lang="ru-RU" dirty="0" smtClean="0"/>
              <a:t>Л.П. Рыжикова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11.cosmopolitan.ru/upload/img_cache/a75/a7561661dc6920e650b2b95b294fd4cd_cropped_1332x8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357562"/>
            <a:ext cx="4055427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Факторы формирования тревожности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5972188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Факторы формирования тревожности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29058" y="1643050"/>
          <a:ext cx="485778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psyfiles.ru/wp-content/uploads/b/9/3/b93d4e47c58ff41e16ef80bf5a116065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500462" cy="495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80.userapi.com/impg/1lYNjqfsrgE1H0MKQozaJdDg7_F0Ts8DsjqC6A/t3Ld3hLcRJ8.jpg?size=604x453&amp;quality=96&amp;sign=98d343cb218da06ad3acc68dec5a54c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5357818" cy="4386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по снижению тревожности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614866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Родители и педагоги:</a:t>
            </a:r>
          </a:p>
          <a:p>
            <a:r>
              <a:rPr lang="ru-RU" dirty="0" smtClean="0"/>
              <a:t>занятия </a:t>
            </a:r>
            <a:r>
              <a:rPr lang="ru-RU" dirty="0"/>
              <a:t>в рамках  РК “За руку с семьей</a:t>
            </a:r>
            <a:r>
              <a:rPr lang="ru-RU" dirty="0" smtClean="0"/>
              <a:t>”</a:t>
            </a:r>
          </a:p>
          <a:p>
            <a:r>
              <a:rPr lang="ru-RU" dirty="0" smtClean="0"/>
              <a:t>индивидуальные консультации</a:t>
            </a:r>
          </a:p>
          <a:p>
            <a:pPr>
              <a:buNone/>
            </a:pPr>
            <a:r>
              <a:rPr lang="ru-RU" dirty="0" smtClean="0"/>
              <a:t>Учащиеся:</a:t>
            </a:r>
          </a:p>
          <a:p>
            <a:r>
              <a:rPr lang="ru-RU" dirty="0" smtClean="0"/>
              <a:t>занятия </a:t>
            </a:r>
            <a:r>
              <a:rPr lang="ru-RU" dirty="0"/>
              <a:t>в рамках </a:t>
            </a:r>
            <a:r>
              <a:rPr lang="ru-RU" dirty="0" smtClean="0"/>
              <a:t>коррекционно-развивающей и профилактической работы</a:t>
            </a:r>
          </a:p>
          <a:p>
            <a:r>
              <a:rPr lang="ru-RU" dirty="0" smtClean="0"/>
              <a:t>встречи </a:t>
            </a:r>
            <a:r>
              <a:rPr lang="ru-RU" dirty="0"/>
              <a:t>психологического </a:t>
            </a:r>
            <a:r>
              <a:rPr lang="ru-RU" dirty="0" smtClean="0"/>
              <a:t>кружка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1585599/pub_5df7d3f798fe7900af176b19_5df7d53298930900b68cd10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86124"/>
            <a:ext cx="6053121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 игр и упражнений для снижения уровня тревожности: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221457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развитие </a:t>
            </a:r>
            <a:r>
              <a:rPr lang="ru-RU" dirty="0"/>
              <a:t>эмоциональной стабильности, </a:t>
            </a:r>
          </a:p>
          <a:p>
            <a:pPr lvl="0"/>
            <a:r>
              <a:rPr lang="ru-RU" dirty="0"/>
              <a:t>повышение самооценки, </a:t>
            </a:r>
          </a:p>
          <a:p>
            <a:pPr lvl="0"/>
            <a:r>
              <a:rPr lang="ru-RU" dirty="0"/>
              <a:t>расширение и обогащение навыков общения,</a:t>
            </a:r>
          </a:p>
          <a:p>
            <a:pPr lvl="0"/>
            <a:r>
              <a:rPr lang="ru-RU" dirty="0"/>
              <a:t>развитие адекватного отношения к оценкам и мнениям других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Метафорические </a:t>
            </a:r>
            <a:r>
              <a:rPr lang="ru-RU" dirty="0"/>
              <a:t>ассоциативные </a:t>
            </a:r>
            <a:r>
              <a:rPr lang="ru-RU" dirty="0" smtClean="0"/>
              <a:t>картинки</a:t>
            </a:r>
            <a:endParaRPr lang="ru-RU" dirty="0"/>
          </a:p>
        </p:txBody>
      </p:sp>
      <p:pic>
        <p:nvPicPr>
          <p:cNvPr id="9218" name="Picture 2" descr="https://zabota.tmbreg.ru/wp-content/uploads/2019/03/%D1%80%D0%BE%D0%B1%D0%BE%D1%82%D1%8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571612"/>
            <a:ext cx="4476728" cy="312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images.by.prom.st/119970260_w640_h640_metaforicheskie-assotsiativnye-kart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396635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images.by.prom.st/132966938_w640_h640_metaforicheskie-karty-ogo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500438"/>
            <a:ext cx="4737127" cy="315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14554"/>
            <a:ext cx="7772400" cy="3805246"/>
          </a:xfrm>
        </p:spPr>
        <p:txBody>
          <a:bodyPr/>
          <a:lstStyle/>
          <a:p>
            <a:r>
              <a:rPr lang="ru-RU" dirty="0" smtClean="0"/>
              <a:t>ЗПР – 50 чел.</a:t>
            </a:r>
          </a:p>
          <a:p>
            <a:r>
              <a:rPr lang="ru-RU" dirty="0" smtClean="0"/>
              <a:t>НОДА – 1 чел.</a:t>
            </a:r>
          </a:p>
          <a:p>
            <a:r>
              <a:rPr lang="ru-RU" dirty="0" smtClean="0"/>
              <a:t>ТНР -5  чел.</a:t>
            </a:r>
          </a:p>
          <a:p>
            <a:r>
              <a:rPr lang="ru-RU" dirty="0" smtClean="0"/>
              <a:t>РАС - 2 чел.</a:t>
            </a:r>
          </a:p>
          <a:p>
            <a:r>
              <a:rPr lang="ru-RU" dirty="0" smtClean="0"/>
              <a:t>Интеллектуальные нарушения – 8 чел..</a:t>
            </a:r>
          </a:p>
          <a:p>
            <a:endParaRPr lang="ru-RU" dirty="0" smtClean="0"/>
          </a:p>
          <a:p>
            <a:r>
              <a:rPr lang="ru-RU" dirty="0" smtClean="0"/>
              <a:t>Дети-инвалиды – 7 чел. </a:t>
            </a:r>
          </a:p>
          <a:p>
            <a:r>
              <a:rPr lang="ru-RU" dirty="0" smtClean="0"/>
              <a:t>На индивидуальном обучении - 18 чел.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ноября 2021 г. – 17% обучающихся школы имеют ограниченные возможности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Упражнение «Идеальный ученик»</a:t>
            </a:r>
            <a:endParaRPr lang="ru-RU" dirty="0"/>
          </a:p>
        </p:txBody>
      </p:sp>
      <p:pic>
        <p:nvPicPr>
          <p:cNvPr id="6" name="Рисунок 5" descr="ро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1447124"/>
            <a:ext cx="6215074" cy="362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о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285992"/>
            <a:ext cx="3857652" cy="435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«Идеальный ученик»</a:t>
            </a:r>
            <a:endParaRPr lang="ru-RU" dirty="0"/>
          </a:p>
        </p:txBody>
      </p:sp>
      <p:pic>
        <p:nvPicPr>
          <p:cNvPr id="12" name="Рисунок 11" descr="х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4422"/>
            <a:ext cx="6215106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р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84"/>
          <a:stretch>
            <a:fillRect/>
          </a:stretch>
        </p:blipFill>
        <p:spPr>
          <a:xfrm>
            <a:off x="6215074" y="1285860"/>
            <a:ext cx="264320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рр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4214818"/>
            <a:ext cx="292892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Упражнение: «Какой я?» </a:t>
            </a:r>
            <a:endParaRPr lang="ru-RU" dirty="0"/>
          </a:p>
        </p:txBody>
      </p:sp>
      <p:pic>
        <p:nvPicPr>
          <p:cNvPr id="5" name="Рисунок 4" descr="кя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05" r="11679" b="5596"/>
          <a:stretch>
            <a:fillRect/>
          </a:stretch>
        </p:blipFill>
        <p:spPr>
          <a:xfrm rot="5400000">
            <a:off x="4947064" y="2125242"/>
            <a:ext cx="453628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я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00438"/>
            <a:ext cx="5214974" cy="313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я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928670"/>
            <a:ext cx="5214974" cy="273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Упражнение: «Какой я?» </a:t>
            </a:r>
            <a:endParaRPr lang="ru-RU" dirty="0"/>
          </a:p>
        </p:txBody>
      </p:sp>
      <p:pic>
        <p:nvPicPr>
          <p:cNvPr id="4" name="Рисунок 3" descr="т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857232"/>
            <a:ext cx="850112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r>
              <a:rPr lang="ru-RU" dirty="0" smtClean="0"/>
              <a:t>Упражнение: «Общая история»</a:t>
            </a:r>
            <a:endParaRPr lang="ru-RU" dirty="0"/>
          </a:p>
        </p:txBody>
      </p:sp>
      <p:pic>
        <p:nvPicPr>
          <p:cNvPr id="8" name="Рисунок 7" descr="ист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298196"/>
            <a:ext cx="8286808" cy="520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r>
              <a:rPr lang="ru-RU" dirty="0" smtClean="0"/>
              <a:t>Упражнение: «Общая история»</a:t>
            </a:r>
            <a:endParaRPr lang="ru-RU" dirty="0"/>
          </a:p>
        </p:txBody>
      </p:sp>
      <p:pic>
        <p:nvPicPr>
          <p:cNvPr id="5" name="Рисунок 4" descr="ххх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2285992"/>
            <a:ext cx="3714744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6" t="5982" r="17948" b="13675"/>
          <a:stretch>
            <a:fillRect/>
          </a:stretch>
        </p:blipFill>
        <p:spPr>
          <a:xfrm rot="5400000">
            <a:off x="-71455" y="2928925"/>
            <a:ext cx="4000530" cy="385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и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1142984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Упражнение: «Ромашка»</a:t>
            </a:r>
            <a:endParaRPr lang="ru-RU" dirty="0"/>
          </a:p>
        </p:txBody>
      </p:sp>
      <p:pic>
        <p:nvPicPr>
          <p:cNvPr id="5" name="Рисунок 4" descr="ром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285860"/>
            <a:ext cx="7358114" cy="514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омаш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0"/>
            <a:ext cx="74295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r>
              <a:rPr lang="ru-RU" dirty="0" smtClean="0"/>
              <a:t>Упражнение: «Ромашка»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ддд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380" b="9859"/>
          <a:stretch>
            <a:fillRect/>
          </a:stretch>
        </p:blipFill>
        <p:spPr>
          <a:xfrm>
            <a:off x="0" y="1285860"/>
            <a:ext cx="347811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ш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7" r="17969" b="28125"/>
          <a:stretch>
            <a:fillRect/>
          </a:stretch>
        </p:blipFill>
        <p:spPr>
          <a:xfrm>
            <a:off x="2428860" y="1857364"/>
            <a:ext cx="3786182" cy="266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r>
              <a:rPr lang="ru-RU" dirty="0" smtClean="0"/>
              <a:t>Упражнение: «Хорошо и плохо»</a:t>
            </a:r>
            <a:endParaRPr lang="ru-RU" dirty="0"/>
          </a:p>
        </p:txBody>
      </p:sp>
      <p:pic>
        <p:nvPicPr>
          <p:cNvPr id="3" name="Рисунок 2" descr="б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9" y="1285860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9066"/>
            <a:ext cx="374011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8" t="17307"/>
          <a:stretch>
            <a:fillRect/>
          </a:stretch>
        </p:blipFill>
        <p:spPr>
          <a:xfrm>
            <a:off x="5334005" y="3786190"/>
            <a:ext cx="3809995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д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 t="3125" r="-9376" b="6250"/>
          <a:stretch>
            <a:fillRect/>
          </a:stretch>
        </p:blipFill>
        <p:spPr>
          <a:xfrm>
            <a:off x="2500298" y="4409653"/>
            <a:ext cx="3714776" cy="244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culture.ru/storage/images/76d0236890dbbaf392af156d53295a75/e3d12c81d2828199aeda7fa89a4f9cd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62764" cy="514353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глазами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Доброты</a:t>
            </a:r>
            <a:r>
              <a:rPr lang="ru-RU" smtClean="0"/>
              <a:t>, понимания</a:t>
            </a:r>
            <a:endParaRPr lang="ru-RU" dirty="0" smtClean="0"/>
          </a:p>
          <a:p>
            <a:r>
              <a:rPr lang="ru-RU" dirty="0" smtClean="0"/>
              <a:t>Внимания</a:t>
            </a:r>
          </a:p>
          <a:p>
            <a:r>
              <a:rPr lang="ru-RU" dirty="0" smtClean="0"/>
              <a:t>Уважения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357166"/>
            <a:ext cx="7772400" cy="1928826"/>
          </a:xfrm>
        </p:spPr>
        <p:txBody>
          <a:bodyPr/>
          <a:lstStyle/>
          <a:p>
            <a:r>
              <a:rPr lang="ru-RU" b="1" dirty="0" smtClean="0"/>
              <a:t>учет</a:t>
            </a:r>
            <a:r>
              <a:rPr lang="ru-RU" dirty="0" smtClean="0"/>
              <a:t> </a:t>
            </a:r>
            <a:r>
              <a:rPr lang="ru-RU" b="1" dirty="0" smtClean="0"/>
              <a:t>в отделе по делам несовершеннолетних (ПДН): </a:t>
            </a:r>
          </a:p>
          <a:p>
            <a:pPr marL="1709738" indent="-273050">
              <a:buNone/>
            </a:pPr>
            <a:r>
              <a:rPr lang="ru-RU" dirty="0" smtClean="0"/>
              <a:t>    2017 г. – 17 обучающихся</a:t>
            </a:r>
          </a:p>
          <a:p>
            <a:pPr marL="1709738" indent="-273050">
              <a:buNone/>
            </a:pPr>
            <a:r>
              <a:rPr lang="ru-RU" dirty="0" smtClean="0"/>
              <a:t>    2021 г. – 7 обучающихся</a:t>
            </a: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1472" y="2357430"/>
          <a:ext cx="82153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глазами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750099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«Не придирались к ногтям и макияжу»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«Разрешали не ходить в школу!»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«Разговоров по душам…»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«Не сравнивали меня с кем-либо…»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«Когда все плохо, не говорили ничего в мою сторону…»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«Не делили нас на любимчиков и …»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/>
              <a:t>Берегите детей!</a:t>
            </a:r>
            <a:endParaRPr lang="ru-RU" dirty="0"/>
          </a:p>
        </p:txBody>
      </p:sp>
      <p:pic>
        <p:nvPicPr>
          <p:cNvPr id="5122" name="Picture 2" descr="https://present5.com/presentation/113479729_437538037/image-1.jpg"/>
          <p:cNvPicPr>
            <a:picLocks noChangeAspect="1" noChangeArrowheads="1"/>
          </p:cNvPicPr>
          <p:nvPr/>
        </p:nvPicPr>
        <p:blipFill>
          <a:blip r:embed="rId2"/>
          <a:srcRect l="13542" t="9722" r="14583" b="25000"/>
          <a:stretch>
            <a:fillRect/>
          </a:stretch>
        </p:blipFill>
        <p:spPr bwMode="auto">
          <a:xfrm>
            <a:off x="857224" y="1643050"/>
            <a:ext cx="757850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85728"/>
            <a:ext cx="7772400" cy="2143140"/>
          </a:xfrm>
        </p:spPr>
        <p:txBody>
          <a:bodyPr/>
          <a:lstStyle/>
          <a:p>
            <a:r>
              <a:rPr lang="ru-RU" b="1" dirty="0" smtClean="0"/>
              <a:t>количество семей, находящихся в социально-опасном положении:</a:t>
            </a:r>
            <a:endParaRPr lang="ru-RU" dirty="0" smtClean="0"/>
          </a:p>
          <a:p>
            <a:pPr marL="2598738" indent="0">
              <a:buNone/>
            </a:pPr>
            <a:r>
              <a:rPr lang="ru-RU" dirty="0" smtClean="0"/>
              <a:t>    2017 г. - 9 семей</a:t>
            </a:r>
          </a:p>
          <a:p>
            <a:pPr marL="2598738" indent="0">
              <a:buNone/>
            </a:pPr>
            <a:r>
              <a:rPr lang="ru-RU" dirty="0" smtClean="0"/>
              <a:t>    2021 г. - 2 семьи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2214554"/>
          <a:ext cx="828680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1214422"/>
            <a:ext cx="6286544" cy="551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Сложности остаются…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Низкий уровень вовлеченности родителей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85860"/>
          <a:ext cx="8501122" cy="32250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500594"/>
                <a:gridCol w="1500198"/>
                <a:gridCol w="1143008"/>
                <a:gridCol w="1357322"/>
              </a:tblGrid>
              <a:tr h="896143">
                <a:tc>
                  <a:txBody>
                    <a:bodyPr/>
                    <a:lstStyle/>
                    <a:p>
                      <a:pPr marL="930910">
                        <a:lnSpc>
                          <a:spcPct val="15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параметры</a:t>
                      </a:r>
                      <a:r>
                        <a:rPr lang="ru-RU" sz="2000" spc="-20" dirty="0"/>
                        <a:t> </a:t>
                      </a:r>
                      <a:r>
                        <a:rPr lang="ru-RU" sz="2000" dirty="0"/>
                        <a:t>анализа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marR="89535" algn="ctr">
                        <a:lnSpc>
                          <a:spcPct val="150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результат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 marR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ед</a:t>
                      </a:r>
                      <a:r>
                        <a:rPr lang="ru-RU" sz="2000" dirty="0"/>
                        <a:t>.</a:t>
                      </a:r>
                    </a:p>
                    <a:p>
                      <a:pPr marL="94615" marR="89535"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изм</a:t>
                      </a:r>
                      <a:r>
                        <a:rPr lang="ru-RU" sz="2000" dirty="0"/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958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фиксация</a:t>
                      </a:r>
                      <a:endParaRPr lang="ru-RU" sz="2000" dirty="0"/>
                    </a:p>
                    <a:p>
                      <a:pPr marL="95885" marR="95885"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Риска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9810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Степень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незаинтересованности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учебным</a:t>
                      </a:r>
                    </a:p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процессом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стороны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родителей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marR="86360" algn="ctr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0" marR="0" marT="0" marB="0"/>
                </a:tc>
              </a:tr>
              <a:tr h="69810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Проявление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родителями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поддержки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детей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20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учебе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marR="863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marR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98104">
                <a:tc>
                  <a:txBody>
                    <a:bodyPr/>
                    <a:lstStyle/>
                    <a:p>
                      <a:pPr marL="71120" marR="5816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  <a:r>
                        <a:rPr lang="ru-RU" sz="2000" spc="-3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родителей,</a:t>
                      </a:r>
                      <a:r>
                        <a:rPr lang="ru-RU" sz="20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регулярно</a:t>
                      </a:r>
                      <a:r>
                        <a:rPr lang="ru-RU" sz="20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посещающих</a:t>
                      </a:r>
                      <a:r>
                        <a:rPr lang="ru-RU" sz="2000" spc="-2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родительские</a:t>
                      </a:r>
                      <a:r>
                        <a:rPr lang="ru-RU" sz="20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собрания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marR="86360" algn="ctr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2020 – 2021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«4» и «5» - 71 обучающийся (из них 79% учащиеся начальной школы)</a:t>
            </a:r>
          </a:p>
          <a:p>
            <a:endParaRPr lang="ru-RU" dirty="0" smtClean="0"/>
          </a:p>
          <a:p>
            <a:r>
              <a:rPr lang="ru-RU" dirty="0" smtClean="0"/>
              <a:t>академическая задолженность - 14 человек</a:t>
            </a:r>
          </a:p>
          <a:p>
            <a:endParaRPr lang="ru-RU" dirty="0" smtClean="0"/>
          </a:p>
          <a:p>
            <a:r>
              <a:rPr lang="ru-RU" dirty="0" smtClean="0"/>
              <a:t>повторное обучение - 12 обучающихся</a:t>
            </a:r>
          </a:p>
          <a:p>
            <a:endParaRPr lang="ru-RU" dirty="0" smtClean="0"/>
          </a:p>
          <a:p>
            <a:r>
              <a:rPr lang="ru-RU" dirty="0" smtClean="0"/>
              <a:t>не сдали ГИА – 2 человека (из них 1 человек  - 2 экзамена).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 ВПР  2020-2021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71546"/>
            <a:ext cx="7772400" cy="55244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Результаты ВПР по русскому языку 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571610"/>
          <a:ext cx="8358248" cy="2000264"/>
        </p:xfrm>
        <a:graphic>
          <a:graphicData uri="http://schemas.openxmlformats.org/drawingml/2006/table">
            <a:tbl>
              <a:tblPr/>
              <a:tblGrid>
                <a:gridCol w="936157"/>
                <a:gridCol w="1842555"/>
                <a:gridCol w="1394459"/>
                <a:gridCol w="1394459"/>
                <a:gridCol w="1395309"/>
                <a:gridCol w="1395309"/>
              </a:tblGrid>
              <a:tr h="5715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участвовавших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Процент «2»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Процент «3»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Процент «4»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Процент «5»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6,06%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48,48%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30,3%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15,15%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51,43%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14,29%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34,29%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30,43%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47,83%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21,74%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71,43%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23,81%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4,76%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10" y="3786190"/>
            <a:ext cx="366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Результаты ВПР по математике</a:t>
            </a:r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4357694"/>
          <a:ext cx="8286809" cy="2143141"/>
        </p:xfrm>
        <a:graphic>
          <a:graphicData uri="http://schemas.openxmlformats.org/drawingml/2006/table">
            <a:tbl>
              <a:tblPr/>
              <a:tblGrid>
                <a:gridCol w="928156"/>
                <a:gridCol w="1826807"/>
                <a:gridCol w="1382540"/>
                <a:gridCol w="1382540"/>
                <a:gridCol w="1383383"/>
                <a:gridCol w="1383383"/>
              </a:tblGrid>
              <a:tr h="6123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участвовавших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Процент «2»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Процент «3»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Процент «4»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Процент «5»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37,14%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37,14%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25,71%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31,25%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31,82%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63,64%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40,91%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9,09%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84,21%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15,79%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75" marR="66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83C654827CA04FBDDF11039AF48AAF" ma:contentTypeVersion="0" ma:contentTypeDescription="Создание документа." ma:contentTypeScope="" ma:versionID="0f1492e6e7c1c986c626010ca823896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2f16a754a524b435311e668e7fe83e9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66925C-F0F5-4ACD-BA73-17CB2226073A}"/>
</file>

<file path=customXml/itemProps2.xml><?xml version="1.0" encoding="utf-8"?>
<ds:datastoreItem xmlns:ds="http://schemas.openxmlformats.org/officeDocument/2006/customXml" ds:itemID="{212CBAB2-4161-4CF4-BB18-CAFF4711EBE4}"/>
</file>

<file path=customXml/itemProps3.xml><?xml version="1.0" encoding="utf-8"?>
<ds:datastoreItem xmlns:ds="http://schemas.openxmlformats.org/officeDocument/2006/customXml" ds:itemID="{41A09CA5-9732-433C-82D5-DD44903DB288}"/>
</file>

<file path=customXml/itemProps4.xml><?xml version="1.0" encoding="utf-8"?>
<ds:datastoreItem xmlns:ds="http://schemas.openxmlformats.org/officeDocument/2006/customXml" ds:itemID="{029ABDCF-F2CD-4364-801B-558054160BC3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266</TotalTime>
  <Words>1136</Words>
  <Application>Microsoft Office PowerPoint</Application>
  <PresentationFormat>Экран (4:3)</PresentationFormat>
  <Paragraphs>249</Paragraphs>
  <Slides>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Справедливость</vt:lpstr>
      <vt:lpstr>Система работы школы с учащимися, имеющими риски учебной неуспешности</vt:lpstr>
      <vt:lpstr>Презентация школы,  особенности контингента  учащихся и кадрового состава</vt:lpstr>
      <vt:lpstr>На 1 ноября 2021 г. – 17% обучающихся школы имеют ограниченные возможности здоровья</vt:lpstr>
      <vt:lpstr>Презентация PowerPoint</vt:lpstr>
      <vt:lpstr>Презентация PowerPoint</vt:lpstr>
      <vt:lpstr>Сложности остаются…</vt:lpstr>
      <vt:lpstr>  Низкий уровень вовлеченности родителей </vt:lpstr>
      <vt:lpstr>Итоги 2020 – 2021 учебного года </vt:lpstr>
      <vt:lpstr>Результаты  ВПР  2020-2021 уч.года</vt:lpstr>
      <vt:lpstr>Педагогический состав</vt:lpstr>
      <vt:lpstr>Педагогический состав</vt:lpstr>
      <vt:lpstr>Презентация PowerPoint</vt:lpstr>
      <vt:lpstr>Ресурсы </vt:lpstr>
      <vt:lpstr>Комплексная работа с учащимися, имеющими риски учебной неуспешности, их родителями и педагогами. Программа 500+</vt:lpstr>
      <vt:lpstr>РИСКОВЫЙ ПРОФИЛЬ ШКОЛЫ по итогам мониторинга ФИС ОКО</vt:lpstr>
      <vt:lpstr>Презентация PowerPoint</vt:lpstr>
      <vt:lpstr>Антирисковая программа «Недостаточная предметная и методическая компетентность  педагогических работников»</vt:lpstr>
      <vt:lpstr>Антирисковая программа «Недостаточная предметная и методическая компетентность  педагогических работников»</vt:lpstr>
      <vt:lpstr>Антирисковая программа «Высокая доля обучающихся с рисками учебной неуспешности»</vt:lpstr>
      <vt:lpstr>Антирисковая программа «Высокая доля обучающихся с рисками учебной неуспешности»</vt:lpstr>
      <vt:lpstr>Антирисковая программа «Высокая доля обучающихся с рисками учебной неуспешности»</vt:lpstr>
      <vt:lpstr>Антирисковая программа «Высокая доля обучающихся с рисками учебной неуспешности»</vt:lpstr>
      <vt:lpstr>Антирисковая программа «Низкий уровень вовлеченности родителей»</vt:lpstr>
      <vt:lpstr>Работа школьного педагога-психолога по снятию тревожности у учащихся, родителей и педагогов</vt:lpstr>
      <vt:lpstr>Факторы формирования тревожности </vt:lpstr>
      <vt:lpstr>Факторы формирования тревожности</vt:lpstr>
      <vt:lpstr>Работа по снижению тревожности</vt:lpstr>
      <vt:lpstr>Направления  игр и упражнений для снижения уровня тревожности:</vt:lpstr>
      <vt:lpstr>Метафорические ассоциативные картинки</vt:lpstr>
      <vt:lpstr>Упражнение «Идеальный ученик»</vt:lpstr>
      <vt:lpstr>Упражнение «Идеальный ученик»</vt:lpstr>
      <vt:lpstr>Упражнение: «Какой я?» </vt:lpstr>
      <vt:lpstr>Упражнение: «Какой я?» </vt:lpstr>
      <vt:lpstr>Упражнение: «Общая история»</vt:lpstr>
      <vt:lpstr>Упражнение: «Общая история»</vt:lpstr>
      <vt:lpstr>Упражнение: «Ромашка»</vt:lpstr>
      <vt:lpstr>Упражнение: «Ромашка»</vt:lpstr>
      <vt:lpstr>Упражнение: «Хорошо и плохо»</vt:lpstr>
      <vt:lpstr>Мир глазами ребенка</vt:lpstr>
      <vt:lpstr>Мир глазами ребенка</vt:lpstr>
      <vt:lpstr>Берегите детей!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Lena</cp:lastModifiedBy>
  <cp:revision>33</cp:revision>
  <dcterms:created xsi:type="dcterms:W3CDTF">2021-11-30T08:34:25Z</dcterms:created>
  <dcterms:modified xsi:type="dcterms:W3CDTF">2021-12-02T08:25:48Z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0x010100E083C654827CA04FBDDF11039AF48AAF</vt:lpwstr>
  </property>
</Properties>
</file>