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6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80"/>
    <a:srgbClr val="9999FF"/>
    <a:srgbClr val="85DFFF"/>
    <a:srgbClr val="FFFF00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>
        <p:scale>
          <a:sx n="70" d="100"/>
          <a:sy n="70" d="100"/>
        </p:scale>
        <p:origin x="-83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ustomXml" Target="../customXml/item1.xml"/><Relationship Id="rId40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avatanplus.com/files/resources/original/5700bcbf48023153dae14b3f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7" descr="D:\Лидия\шаблоны\Ольга Бор\Care Bears\облака.pn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060104" y="1562985"/>
            <a:ext cx="4813818" cy="8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1714488"/>
            <a:ext cx="720370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профессии важны,</a:t>
            </a:r>
          </a:p>
          <a:p>
            <a:pPr algn="ctr"/>
            <a:r>
              <a:rPr lang="ru-RU" sz="5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 профессии</a:t>
            </a:r>
          </a:p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нужны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786058"/>
            <a:ext cx="3071834" cy="200026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на краешке с опаской.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железо красит красой,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в руке ведро,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 раскрашен он пестро.</a:t>
            </a: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Картинки по запросу маляр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2760543" cy="41434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628" y="1643050"/>
            <a:ext cx="2212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Маляр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3071810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Дайте ножницы расческу.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вам сделает прическу.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Парикмахер непременно,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Подстрижет вас современно.</a:t>
            </a:r>
          </a:p>
        </p:txBody>
      </p:sp>
      <p:pic>
        <p:nvPicPr>
          <p:cNvPr id="36870" name="Picture 6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4000528" cy="504798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7686" y="1785926"/>
            <a:ext cx="3972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Парикмахер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3357562"/>
            <a:ext cx="3071834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Словно птица он летает,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Самолётом управляет,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надо он за час,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Африку доставит Вас.</a:t>
            </a:r>
          </a:p>
        </p:txBody>
      </p:sp>
      <p:pic>
        <p:nvPicPr>
          <p:cNvPr id="35842" name="Picture 2" descr="Картинки по запросу пилот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4876800" cy="4876801"/>
          </a:xfrm>
          <a:prstGeom prst="rect">
            <a:avLst/>
          </a:prstGeom>
          <a:noFill/>
        </p:spPr>
      </p:pic>
      <p:pic>
        <p:nvPicPr>
          <p:cNvPr id="35844" name="Picture 4" descr="Картинки по запросу самолет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14488"/>
            <a:ext cx="3500430" cy="12140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57620" y="785794"/>
            <a:ext cx="2348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Пилот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285992"/>
            <a:ext cx="3071834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с утра кручу баранку,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Потому что спозаранку,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Едут люди на работу,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водить их должен кто-то.</a:t>
            </a:r>
          </a:p>
        </p:txBody>
      </p:sp>
      <p:pic>
        <p:nvPicPr>
          <p:cNvPr id="34818" name="Picture 2" descr="Картинки по запросу водитель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3427857" cy="2943230"/>
          </a:xfrm>
          <a:prstGeom prst="rect">
            <a:avLst/>
          </a:prstGeom>
          <a:noFill/>
        </p:spPr>
      </p:pic>
      <p:pic>
        <p:nvPicPr>
          <p:cNvPr id="34820" name="Picture 4" descr="Картинки по запросу автобус 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114080"/>
            <a:ext cx="3729163" cy="15294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43306" y="1214422"/>
            <a:ext cx="3264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одитель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2786058"/>
            <a:ext cx="3071834" cy="214314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Знают повара секреты,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Приготовления вкусных блюд.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скажем им за это,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поваром – нелегкий труд!</a:t>
            </a:r>
          </a:p>
        </p:txBody>
      </p:sp>
      <p:pic>
        <p:nvPicPr>
          <p:cNvPr id="33794" name="Picture 2" descr="Картинки по запросу повар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71612"/>
            <a:ext cx="2643206" cy="4130009"/>
          </a:xfrm>
          <a:prstGeom prst="rect">
            <a:avLst/>
          </a:prstGeom>
          <a:noFill/>
        </p:spPr>
      </p:pic>
      <p:sp>
        <p:nvSpPr>
          <p:cNvPr id="33796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0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428736"/>
            <a:ext cx="1752660" cy="10361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86380" y="1500174"/>
            <a:ext cx="2066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Повар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714620"/>
            <a:ext cx="3071834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Сотни писем, телеграмм,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разносит по домам,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в конвертах голубых,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Вести от друзей, родных.</a:t>
            </a:r>
          </a:p>
        </p:txBody>
      </p:sp>
      <p:pic>
        <p:nvPicPr>
          <p:cNvPr id="32770" name="Picture 2" descr="Картинки по запросу почтальон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56552"/>
            <a:ext cx="3357586" cy="43045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29058" y="1428736"/>
            <a:ext cx="3703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Почтальон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2643182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магазине, на базаре,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 буфете, наконец,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Всюду где б вы не бывали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 встречает – продавец.</a:t>
            </a:r>
          </a:p>
        </p:txBody>
      </p:sp>
      <p:pic>
        <p:nvPicPr>
          <p:cNvPr id="31746" name="Picture 2" descr="Картинки по запросу продавец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3786214" cy="378621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3438" y="1500174"/>
            <a:ext cx="3171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Продавец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14876" y="2786058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 нужны такие вещи,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Молоток, тиски и клещи,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Ключ, напильник и ножовка,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нужней всего – сноровка!</a:t>
            </a:r>
          </a:p>
        </p:txBody>
      </p:sp>
      <p:pic>
        <p:nvPicPr>
          <p:cNvPr id="30722" name="Picture 2" descr="Картинки по запросу сантехни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2990850" cy="49625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57686" y="1571612"/>
            <a:ext cx="3676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Сантехник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628" y="2857496"/>
            <a:ext cx="3071834" cy="200026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 в котором мы живём,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построил этот дом?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Знает в доме каждый житель,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его возвёл строитель!</a:t>
            </a:r>
          </a:p>
        </p:txBody>
      </p:sp>
      <p:pic>
        <p:nvPicPr>
          <p:cNvPr id="2969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4037966" cy="368701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1571612"/>
            <a:ext cx="3786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2214554"/>
            <a:ext cx="3071834" cy="321471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уборщицы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Карлотты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очень важная работа.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Подмести, пропылесосить,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Всё поднять, что на пол бросят,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Вымыть окна, стены, пол,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Протереть от пыли стол.</a:t>
            </a:r>
          </a:p>
        </p:txBody>
      </p:sp>
      <p:pic>
        <p:nvPicPr>
          <p:cNvPr id="28674" name="Picture 2" descr="Картинки по запросу уборщица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000108"/>
            <a:ext cx="2428892" cy="4797811"/>
          </a:xfrm>
          <a:prstGeom prst="rect">
            <a:avLst/>
          </a:prstGeom>
          <a:noFill/>
        </p:spPr>
      </p:pic>
      <p:pic>
        <p:nvPicPr>
          <p:cNvPr id="28676" name="Picture 4" descr="Картинки по запросу уборка клипарт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429132"/>
            <a:ext cx="1035895" cy="10715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29058" y="1142984"/>
            <a:ext cx="3464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Уборщица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786058"/>
            <a:ext cx="3357586" cy="228601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Врач в белом халате сидит в кабинете,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Спешат к нему мамы, и папы, и дети,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знает симптомы ветрянки и кори.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верное средство от грусти и боли.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ртинки по запросу врач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75499"/>
            <a:ext cx="3214710" cy="4134675"/>
          </a:xfrm>
          <a:prstGeom prst="rect">
            <a:avLst/>
          </a:prstGeom>
          <a:noFill/>
        </p:spPr>
      </p:pic>
      <p:pic>
        <p:nvPicPr>
          <p:cNvPr id="2052" name="Picture 4" descr="Картинки по запросу таблетки рисунок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643446"/>
            <a:ext cx="1435217" cy="10001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857752" y="1571612"/>
            <a:ext cx="2567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Доктор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2571744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микроскоп учёный смотрит,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Видно, опыты проводит.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Дела нет ему до скуки –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Весь в работе, весь в науке.</a:t>
            </a: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4286280" cy="4286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1357298"/>
            <a:ext cx="2589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Учёный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429124" y="2786058"/>
            <a:ext cx="3071834" cy="178595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все сфотографирует,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Вас, и праздник Ваш,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Вам скорей покажет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 фоторепортаж.</a:t>
            </a:r>
          </a:p>
        </p:txBody>
      </p:sp>
      <p:pic>
        <p:nvPicPr>
          <p:cNvPr id="26626" name="Picture 2" descr="Картинки по запросу фотограф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3187904" cy="45005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43372" y="1571612"/>
            <a:ext cx="3437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Фотограф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214942" y="2643182"/>
            <a:ext cx="3071834" cy="228601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футболистом – не работа,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откровенно говоря, Великий дар – попасть в ворота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промахнуться в вратаря!</a:t>
            </a:r>
          </a:p>
        </p:txBody>
      </p:sp>
      <p:pic>
        <p:nvPicPr>
          <p:cNvPr id="25602" name="Picture 2" descr="Картинки по запросу футболист рисуно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46"/>
            <a:ext cx="4291973" cy="46150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00430" y="1500174"/>
            <a:ext cx="3866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Футболист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628" y="2357430"/>
            <a:ext cx="3071834" cy="285752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меня есть карандаш, разноцветная гуашь,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Акварель, палитра, кисть,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бумаги плотный лист,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ещё  - мольберт-треножник,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Потому что я – художник!</a:t>
            </a: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Картинки по запросу художник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3553899" cy="38576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29124" y="1357298"/>
            <a:ext cx="340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Художник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500306"/>
            <a:ext cx="3071834" cy="264320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Руки швеи прославляют поэты.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Ткань шелестит и машинка жужжит,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для швеи пролетит незаметно,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Любит она моделировать, шить.</a:t>
            </a:r>
          </a:p>
        </p:txBody>
      </p:sp>
      <p:pic>
        <p:nvPicPr>
          <p:cNvPr id="23556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2786082" cy="37147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43504" y="1428736"/>
            <a:ext cx="1929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Швея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857496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Вдруг погас в квартире свет.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нам быть, кто даст совет?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электрика зовём.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приходит сразу в дом.</a:t>
            </a:r>
          </a:p>
        </p:txBody>
      </p:sp>
      <p:pic>
        <p:nvPicPr>
          <p:cNvPr id="22530" name="Picture 2" descr="Картинки по запросу электри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3225409" cy="307181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3438" y="1643050"/>
            <a:ext cx="3256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Электрик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ведёт уроки</a:t>
            </a:r>
          </a:p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школе?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Картинки по запросу учитель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2677719" cy="3858601"/>
          </a:xfrm>
          <a:prstGeom prst="rect">
            <a:avLst/>
          </a:prstGeom>
          <a:noFill/>
        </p:spPr>
      </p:pic>
      <p:pic>
        <p:nvPicPr>
          <p:cNvPr id="7" name="Picture 2" descr="Картинки по запросу почтальон 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357430"/>
            <a:ext cx="2577483" cy="3304466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повар 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571612"/>
            <a:ext cx="2428892" cy="3795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приготовит </a:t>
            </a:r>
          </a:p>
          <a:p>
            <a:pPr algn="ctr"/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вкусный завтрак?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Картинки по запросу повар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571612"/>
            <a:ext cx="2428892" cy="3795143"/>
          </a:xfrm>
          <a:prstGeom prst="rect">
            <a:avLst/>
          </a:prstGeom>
          <a:noFill/>
        </p:spPr>
      </p:pic>
      <p:pic>
        <p:nvPicPr>
          <p:cNvPr id="10" name="Picture 2" descr="Картинки по запросу электрик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643183"/>
            <a:ext cx="2850375" cy="2714644"/>
          </a:xfrm>
          <a:prstGeom prst="rect">
            <a:avLst/>
          </a:prstGeom>
          <a:noFill/>
        </p:spPr>
      </p:pic>
      <p:pic>
        <p:nvPicPr>
          <p:cNvPr id="11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571744"/>
            <a:ext cx="2928958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сделает красивую</a:t>
            </a:r>
          </a:p>
          <a:p>
            <a:pPr algn="ctr"/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ричёску?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Картинки по запросу фотограф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71678"/>
            <a:ext cx="2544962" cy="3592887"/>
          </a:xfrm>
          <a:prstGeom prst="rect">
            <a:avLst/>
          </a:prstGeom>
          <a:noFill/>
        </p:spPr>
      </p:pic>
      <p:pic>
        <p:nvPicPr>
          <p:cNvPr id="7" name="Picture 2" descr="Картинки по запросу сантехник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571612"/>
            <a:ext cx="2616994" cy="4143404"/>
          </a:xfrm>
          <a:prstGeom prst="rect">
            <a:avLst/>
          </a:prstGeom>
          <a:noFill/>
        </p:spPr>
      </p:pic>
      <p:pic>
        <p:nvPicPr>
          <p:cNvPr id="8" name="Picture 6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928802"/>
            <a:ext cx="3214710" cy="4056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защищает нашу</a:t>
            </a:r>
          </a:p>
          <a:p>
            <a:pPr algn="ctr"/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Родину?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Картинки по запросу сантехни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2616994" cy="4143404"/>
          </a:xfrm>
          <a:prstGeom prst="rect">
            <a:avLst/>
          </a:prstGeom>
          <a:noFill/>
        </p:spPr>
      </p:pic>
      <p:pic>
        <p:nvPicPr>
          <p:cNvPr id="9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500306"/>
            <a:ext cx="2928958" cy="2928958"/>
          </a:xfrm>
          <a:prstGeom prst="rect">
            <a:avLst/>
          </a:prstGeom>
          <a:noFill/>
        </p:spPr>
      </p:pic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500174"/>
            <a:ext cx="2504331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14876" y="2714620"/>
            <a:ext cx="3357586" cy="228601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вдруг беда случится,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Где-то что-то загорится,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Нам пожарный нужен срочно,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поможет, это точно!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Картинки по запросу пожарный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61982"/>
            <a:ext cx="3428992" cy="45719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00562" y="1643050"/>
            <a:ext cx="3644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Пожарный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забьёт гол </a:t>
            </a:r>
          </a:p>
          <a:p>
            <a:pPr algn="ctr"/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ротивнику?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500306"/>
            <a:ext cx="2928958" cy="2928958"/>
          </a:xfrm>
          <a:prstGeom prst="rect">
            <a:avLst/>
          </a:prstGeom>
          <a:noFill/>
        </p:spPr>
      </p:pic>
      <p:pic>
        <p:nvPicPr>
          <p:cNvPr id="6" name="Picture 2" descr="Картинки по запросу фотограф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714488"/>
            <a:ext cx="2544962" cy="3592887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футболист рисунок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285992"/>
            <a:ext cx="3122555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14414" y="2500306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2928934"/>
            <a:ext cx="3071834" cy="200026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серьёзный вид,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порядком он следит.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Ясным днём, ночной порой,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Охраняет наш покой!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Картинки по запросу полицейский рисуно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14422"/>
            <a:ext cx="3286148" cy="42191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1934" y="1643050"/>
            <a:ext cx="4298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Полицейский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786058"/>
            <a:ext cx="3071834" cy="200026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учителем призванье,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Нужно так детей любить,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душу и старанье,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остатка им дарить.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Картинки по запросу учитель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85860"/>
            <a:ext cx="2892033" cy="41674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14876" y="1643050"/>
            <a:ext cx="2907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357818" y="2071678"/>
            <a:ext cx="2857520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Воспитательница с нами занимается часами,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ней на улице гуляем,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Вместе песни распеваем.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Картинки по запросу воспитательница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28802"/>
            <a:ext cx="5752515" cy="40938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00232" y="1142984"/>
            <a:ext cx="5958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Воспитательница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3000372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Доктор, но не для детей,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для птиц и для зверей,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особый дар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врач – ветеринар!</a:t>
            </a:r>
          </a:p>
        </p:txBody>
      </p:sp>
      <p:pic>
        <p:nvPicPr>
          <p:cNvPr id="2150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46997"/>
            <a:ext cx="3357586" cy="340631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43372" y="1643050"/>
            <a:ext cx="3645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Ветеринар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143504" y="3286124"/>
            <a:ext cx="3071834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это военный. Он в армии служит.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техникой сложной, армейскою дружит.</a:t>
            </a:r>
          </a:p>
        </p:txBody>
      </p:sp>
      <p:pic>
        <p:nvPicPr>
          <p:cNvPr id="3891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857232"/>
            <a:ext cx="2981325" cy="4762500"/>
          </a:xfrm>
          <a:prstGeom prst="rect">
            <a:avLst/>
          </a:prstGeom>
          <a:noFill/>
        </p:spPr>
      </p:pic>
      <p:pic>
        <p:nvPicPr>
          <p:cNvPr id="38916" name="Picture 4" descr="Картинки по запросу военный рисунок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786190"/>
            <a:ext cx="2357453" cy="19288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14942" y="1785926"/>
            <a:ext cx="2927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Военный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3143248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пример для всех ребят,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 зовут героем!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Гордо носит космонавт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Звание такое.</a:t>
            </a:r>
          </a:p>
        </p:txBody>
      </p:sp>
      <p:pic>
        <p:nvPicPr>
          <p:cNvPr id="39938" name="Picture 2" descr="Картинки по запросу космонавт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3286148" cy="45326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1928802"/>
            <a:ext cx="3711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Космонавт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BD0710BB4237A45A8384938EF05357D" ma:contentTypeVersion="49" ma:contentTypeDescription="Создание документа." ma:contentTypeScope="" ma:versionID="d4c7cb347912e1caa64a994eddfdc29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300F9C-9249-4E7C-9154-BB07243A79B1}"/>
</file>

<file path=customXml/itemProps2.xml><?xml version="1.0" encoding="utf-8"?>
<ds:datastoreItem xmlns:ds="http://schemas.openxmlformats.org/officeDocument/2006/customXml" ds:itemID="{F8955C4E-A6A7-48D0-85D2-EC44AF1D4C25}"/>
</file>

<file path=customXml/itemProps3.xml><?xml version="1.0" encoding="utf-8"?>
<ds:datastoreItem xmlns:ds="http://schemas.openxmlformats.org/officeDocument/2006/customXml" ds:itemID="{C6211184-5A1E-4874-AB0A-5FA2E3DE6C89}"/>
</file>

<file path=customXml/itemProps4.xml><?xml version="1.0" encoding="utf-8"?>
<ds:datastoreItem xmlns:ds="http://schemas.openxmlformats.org/officeDocument/2006/customXml" ds:itemID="{F86AB1C2-E2ED-4DFB-8789-570D03CF2357}"/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584</Words>
  <Application>Microsoft Office PowerPoint</Application>
  <PresentationFormat>Экран (4:3)</PresentationFormat>
  <Paragraphs>135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User</cp:lastModifiedBy>
  <cp:revision>47</cp:revision>
  <dcterms:created xsi:type="dcterms:W3CDTF">2014-07-06T18:18:01Z</dcterms:created>
  <dcterms:modified xsi:type="dcterms:W3CDTF">2017-08-22T16:39:57Z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0x0101008BD0710BB4237A45A8384938EF05357D</vt:lpwstr>
  </property>
</Properties>
</file>