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62" r:id="rId4"/>
    <p:sldId id="263" r:id="rId5"/>
    <p:sldId id="264" r:id="rId6"/>
    <p:sldId id="265" r:id="rId7"/>
    <p:sldId id="266" r:id="rId8"/>
    <p:sldId id="268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60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80"/>
    <a:srgbClr val="9999FF"/>
    <a:srgbClr val="85DFFF"/>
    <a:srgbClr val="FFFF00"/>
    <a:srgbClr val="33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8" autoAdjust="0"/>
    <p:restoredTop sz="94660"/>
  </p:normalViewPr>
  <p:slideViewPr>
    <p:cSldViewPr>
      <p:cViewPr>
        <p:scale>
          <a:sx n="70" d="100"/>
          <a:sy n="70" d="100"/>
        </p:scale>
        <p:origin x="-83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ustomXml" Target="../customXml/item1.xml"/><Relationship Id="rId40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22.08.2017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22.08.2017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22.08.2017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22.08.2017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22.08.2017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22.08.2017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22.08.2017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22.08.2017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22.08.2017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22.08.2017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22.08.2017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ttps://avatanplus.com/files/resources/original/5700bcbf48023153dae14b3f.pn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Picture 7" descr="D:\Лидия\шаблоны\Ольга Бор\Care Bears\облака.png"/>
          <p:cNvPicPr>
            <a:picLocks noChangeAspect="1" noChangeArrowheads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060104" y="1562985"/>
            <a:ext cx="4813818" cy="8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1538" y="1714488"/>
            <a:ext cx="720370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профессии важны,</a:t>
            </a:r>
          </a:p>
          <a:p>
            <a:pPr algn="ctr"/>
            <a:r>
              <a:rPr lang="ru-RU" sz="54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54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 профессии</a:t>
            </a:r>
          </a:p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нужны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86314" y="2786058"/>
            <a:ext cx="3071834" cy="2000264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Вот на краешке с опаской.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железо красит красой,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него в руке ведро,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 раскрашен он пестро.</a:t>
            </a:r>
          </a:p>
          <a:p>
            <a:pPr algn="ctr"/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Картинки по запросу маляр рисуно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357298"/>
            <a:ext cx="2760543" cy="414340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628" y="1643050"/>
            <a:ext cx="22124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Маляр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857752" y="3071810"/>
            <a:ext cx="3071834" cy="1857388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Дайте ножницы расческу.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вам сделает прическу.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Парикмахер непременно,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Подстрижет вас современно.</a:t>
            </a:r>
          </a:p>
        </p:txBody>
      </p:sp>
      <p:pic>
        <p:nvPicPr>
          <p:cNvPr id="36870" name="Picture 6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857232"/>
            <a:ext cx="4000528" cy="504798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357686" y="1785926"/>
            <a:ext cx="39725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Парикмахер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929190" y="3357562"/>
            <a:ext cx="3071834" cy="1714512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Словно птица он летает,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Самолётом управляет,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надо он за час,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Африку доставит Вас.</a:t>
            </a:r>
          </a:p>
        </p:txBody>
      </p:sp>
      <p:pic>
        <p:nvPicPr>
          <p:cNvPr id="35842" name="Picture 2" descr="Картинки по запросу пилот 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71546"/>
            <a:ext cx="4876800" cy="4876801"/>
          </a:xfrm>
          <a:prstGeom prst="rect">
            <a:avLst/>
          </a:prstGeom>
          <a:noFill/>
        </p:spPr>
      </p:pic>
      <p:pic>
        <p:nvPicPr>
          <p:cNvPr id="35844" name="Picture 4" descr="Картинки по запросу самолет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714488"/>
            <a:ext cx="3500430" cy="121402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857620" y="785794"/>
            <a:ext cx="23487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Пилот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86314" y="2285992"/>
            <a:ext cx="3071834" cy="1714512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с утра кручу баранку,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Потому что спозаранку,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Едут люди на работу,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водить их должен кто-то.</a:t>
            </a:r>
          </a:p>
        </p:txBody>
      </p:sp>
      <p:pic>
        <p:nvPicPr>
          <p:cNvPr id="34818" name="Picture 2" descr="Картинки по запросу водитель 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71612"/>
            <a:ext cx="3427857" cy="2943230"/>
          </a:xfrm>
          <a:prstGeom prst="rect">
            <a:avLst/>
          </a:prstGeom>
          <a:noFill/>
        </p:spPr>
      </p:pic>
      <p:pic>
        <p:nvPicPr>
          <p:cNvPr id="34820" name="Picture 4" descr="Картинки по запросу автобус 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4114080"/>
            <a:ext cx="3729163" cy="152949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643306" y="1214422"/>
            <a:ext cx="32641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одитель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929190" y="2786058"/>
            <a:ext cx="3071834" cy="2143140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Знают повара секреты, 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Приготовления вкусных блюд.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скажем им за это,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Быть поваром – нелегкий труд!</a:t>
            </a:r>
          </a:p>
        </p:txBody>
      </p:sp>
      <p:pic>
        <p:nvPicPr>
          <p:cNvPr id="33794" name="Picture 2" descr="Картинки по запросу повар 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571612"/>
            <a:ext cx="2643206" cy="4130009"/>
          </a:xfrm>
          <a:prstGeom prst="rect">
            <a:avLst/>
          </a:prstGeom>
          <a:noFill/>
        </p:spPr>
      </p:pic>
      <p:sp>
        <p:nvSpPr>
          <p:cNvPr id="33796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8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800" name="Picture 8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428736"/>
            <a:ext cx="1752660" cy="103615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286380" y="1500174"/>
            <a:ext cx="2066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Повар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86314" y="2714620"/>
            <a:ext cx="3071834" cy="1714512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Сотни писем, телеграмм,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разносит по домам,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в конвертах голубых,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Вести от друзей, родных.</a:t>
            </a:r>
          </a:p>
        </p:txBody>
      </p:sp>
      <p:pic>
        <p:nvPicPr>
          <p:cNvPr id="32770" name="Picture 2" descr="Картинки по запросу почтальон 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56552"/>
            <a:ext cx="3357586" cy="430459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29058" y="1428736"/>
            <a:ext cx="37030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Почтальон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857752" y="2643182"/>
            <a:ext cx="3071834" cy="1857388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магазине, на базаре,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 буфете, наконец,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Всюду где б вы не бывали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Вас встречает – продавец.</a:t>
            </a:r>
          </a:p>
        </p:txBody>
      </p:sp>
      <p:pic>
        <p:nvPicPr>
          <p:cNvPr id="31746" name="Picture 2" descr="Картинки по запросу продавец 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643050"/>
            <a:ext cx="3786214" cy="378621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43438" y="1500174"/>
            <a:ext cx="3171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Продавец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14876" y="2786058"/>
            <a:ext cx="3071834" cy="1857388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Мне нужны такие вещи,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Молоток, тиски и клещи,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Ключ, напильник и ножовка,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нужней всего – сноровка!</a:t>
            </a:r>
          </a:p>
        </p:txBody>
      </p:sp>
      <p:pic>
        <p:nvPicPr>
          <p:cNvPr id="30722" name="Picture 2" descr="Картинки по запросу сантехни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928670"/>
            <a:ext cx="2990850" cy="496252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357686" y="1571612"/>
            <a:ext cx="36769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Сантехник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000628" y="2857496"/>
            <a:ext cx="3071834" cy="2000264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 в котором мы живём,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Кто построил этот дом?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Знает в доме каждый житель, 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его возвёл строитель!</a:t>
            </a:r>
          </a:p>
        </p:txBody>
      </p:sp>
      <p:pic>
        <p:nvPicPr>
          <p:cNvPr id="29698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85926"/>
            <a:ext cx="4037966" cy="368701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72000" y="1571612"/>
            <a:ext cx="3786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Строитель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929190" y="2214554"/>
            <a:ext cx="3071834" cy="3214710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уборщицы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Карлотты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очень важная работа.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Подмести, пропылесосить,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Всё поднять, что на пол бросят,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Вымыть окна, стены, пол,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Протереть от пыли стол.</a:t>
            </a:r>
          </a:p>
        </p:txBody>
      </p:sp>
      <p:pic>
        <p:nvPicPr>
          <p:cNvPr id="28674" name="Picture 2" descr="Картинки по запросу уборщица 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000108"/>
            <a:ext cx="2428892" cy="4797811"/>
          </a:xfrm>
          <a:prstGeom prst="rect">
            <a:avLst/>
          </a:prstGeom>
          <a:noFill/>
        </p:spPr>
      </p:pic>
      <p:pic>
        <p:nvPicPr>
          <p:cNvPr id="28676" name="Picture 4" descr="Картинки по запросу уборка клипарт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4429132"/>
            <a:ext cx="1035895" cy="107157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29058" y="1142984"/>
            <a:ext cx="34642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Уборщица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86314" y="2786058"/>
            <a:ext cx="3357586" cy="2286016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Врач в белом халате сидит в кабинете,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Спешат к нему мамы, и папы, и дети,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знает симптомы ветрянки и кори.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верное средство от грусти и боли.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Картинки по запросу врач рисуно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175499"/>
            <a:ext cx="3214710" cy="4134675"/>
          </a:xfrm>
          <a:prstGeom prst="rect">
            <a:avLst/>
          </a:prstGeom>
          <a:noFill/>
        </p:spPr>
      </p:pic>
      <p:pic>
        <p:nvPicPr>
          <p:cNvPr id="2052" name="Picture 4" descr="Картинки по запросу таблетки рисунок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643446"/>
            <a:ext cx="1435217" cy="100013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857752" y="1571612"/>
            <a:ext cx="25677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Доктор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857752" y="2571744"/>
            <a:ext cx="3071834" cy="1857388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микроскоп учёный смотрит,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Видно, опыты проводит.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Дела нет ему до скуки –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Весь в работе, весь в науке.</a:t>
            </a:r>
          </a:p>
          <a:p>
            <a:pPr algn="ctr"/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Картинки по запросу учёный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357298"/>
            <a:ext cx="4286280" cy="42862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72000" y="1357298"/>
            <a:ext cx="25891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Учёный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429124" y="2786058"/>
            <a:ext cx="3071834" cy="1785950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все сфотографирует,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Вас, и праздник Ваш,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Вам скорей покажет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Свой фоторепортаж.</a:t>
            </a:r>
          </a:p>
        </p:txBody>
      </p:sp>
      <p:pic>
        <p:nvPicPr>
          <p:cNvPr id="26626" name="Picture 2" descr="Картинки по запросу фотограф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85860"/>
            <a:ext cx="3187904" cy="450057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143372" y="1571612"/>
            <a:ext cx="34376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Фотограф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214942" y="2643182"/>
            <a:ext cx="3071834" cy="2286016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Быть футболистом – не работа,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откровенно говоря, Великий дар – попасть в ворота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промахнуться в вратаря!</a:t>
            </a:r>
          </a:p>
        </p:txBody>
      </p:sp>
      <p:pic>
        <p:nvPicPr>
          <p:cNvPr id="25602" name="Picture 2" descr="Картинки по запросу футболист рисунок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071546"/>
            <a:ext cx="4291973" cy="461502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00430" y="1500174"/>
            <a:ext cx="38664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Футболист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000628" y="2357430"/>
            <a:ext cx="3071834" cy="2857520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меня есть карандаш, разноцветная гуашь,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Акварель, палитра, кисть,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бумаги плотный лист,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ещё  - мольберт-треножник,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Потому что я – художник!</a:t>
            </a:r>
          </a:p>
          <a:p>
            <a:pPr algn="ctr"/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Картинки по запросу художник рисуно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71612"/>
            <a:ext cx="3553899" cy="385765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429124" y="1357298"/>
            <a:ext cx="3403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Художник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86314" y="2500306"/>
            <a:ext cx="3071834" cy="2643206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Руки швеи прославляют поэты.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Ткань шелестит и машинка жужжит,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День для швеи пролетит незаметно,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Любит она моделировать, шить.</a:t>
            </a:r>
          </a:p>
        </p:txBody>
      </p:sp>
      <p:pic>
        <p:nvPicPr>
          <p:cNvPr id="23556" name="Picture 4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14488"/>
            <a:ext cx="2786082" cy="37147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143504" y="1428736"/>
            <a:ext cx="19298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Швея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86314" y="2857496"/>
            <a:ext cx="3071834" cy="1857388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Вдруг погас в квартире свет.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нам быть, кто даст совет?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электрика зовём.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приходит сразу в дом.</a:t>
            </a:r>
          </a:p>
        </p:txBody>
      </p:sp>
      <p:pic>
        <p:nvPicPr>
          <p:cNvPr id="22530" name="Picture 2" descr="Картинки по запросу электри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857364"/>
            <a:ext cx="3225409" cy="307181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43438" y="1643050"/>
            <a:ext cx="3256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Электрик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1000108"/>
            <a:ext cx="697137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ведёт уроки</a:t>
            </a:r>
          </a:p>
          <a:p>
            <a:pPr algn="ctr"/>
            <a:r>
              <a:rPr lang="ru-RU" sz="4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школе?</a:t>
            </a:r>
            <a:endParaRPr lang="ru-RU" sz="4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Картинки по запросу учитель рисуно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85926"/>
            <a:ext cx="2677719" cy="3858601"/>
          </a:xfrm>
          <a:prstGeom prst="rect">
            <a:avLst/>
          </a:prstGeom>
          <a:noFill/>
        </p:spPr>
      </p:pic>
      <p:pic>
        <p:nvPicPr>
          <p:cNvPr id="7" name="Picture 2" descr="Картинки по запросу почтальон 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357430"/>
            <a:ext cx="2577483" cy="3304466"/>
          </a:xfrm>
          <a:prstGeom prst="rect">
            <a:avLst/>
          </a:prstGeom>
          <a:noFill/>
        </p:spPr>
      </p:pic>
      <p:pic>
        <p:nvPicPr>
          <p:cNvPr id="8" name="Picture 2" descr="Картинки по запросу повар  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1571612"/>
            <a:ext cx="2428892" cy="37951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1000108"/>
            <a:ext cx="697137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приготовит </a:t>
            </a:r>
          </a:p>
          <a:p>
            <a:pPr algn="ctr"/>
            <a:r>
              <a:rPr lang="ru-RU" sz="44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вкусный завтрак?</a:t>
            </a:r>
            <a:endParaRPr lang="ru-RU" sz="4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Картинки по запросу повар 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571612"/>
            <a:ext cx="2428892" cy="3795143"/>
          </a:xfrm>
          <a:prstGeom prst="rect">
            <a:avLst/>
          </a:prstGeom>
          <a:noFill/>
        </p:spPr>
      </p:pic>
      <p:pic>
        <p:nvPicPr>
          <p:cNvPr id="10" name="Picture 2" descr="Картинки по запросу электрик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643183"/>
            <a:ext cx="2850375" cy="2714644"/>
          </a:xfrm>
          <a:prstGeom prst="rect">
            <a:avLst/>
          </a:prstGeom>
          <a:noFill/>
        </p:spPr>
      </p:pic>
      <p:pic>
        <p:nvPicPr>
          <p:cNvPr id="11" name="Picture 2" descr="Картинки по запросу учёный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2571744"/>
            <a:ext cx="2928958" cy="29289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1000108"/>
            <a:ext cx="697137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сделает красивую</a:t>
            </a:r>
          </a:p>
          <a:p>
            <a:pPr algn="ctr"/>
            <a:r>
              <a:rPr lang="ru-RU" sz="44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4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ричёску?</a:t>
            </a:r>
            <a:endParaRPr lang="ru-RU" sz="4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Картинки по запросу фотограф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071678"/>
            <a:ext cx="2544962" cy="3592887"/>
          </a:xfrm>
          <a:prstGeom prst="rect">
            <a:avLst/>
          </a:prstGeom>
          <a:noFill/>
        </p:spPr>
      </p:pic>
      <p:pic>
        <p:nvPicPr>
          <p:cNvPr id="7" name="Picture 2" descr="Картинки по запросу сантехник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571612"/>
            <a:ext cx="2616994" cy="4143404"/>
          </a:xfrm>
          <a:prstGeom prst="rect">
            <a:avLst/>
          </a:prstGeom>
          <a:noFill/>
        </p:spPr>
      </p:pic>
      <p:pic>
        <p:nvPicPr>
          <p:cNvPr id="8" name="Picture 6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1928802"/>
            <a:ext cx="3214710" cy="4056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1000108"/>
            <a:ext cx="697137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защищает нашу</a:t>
            </a:r>
          </a:p>
          <a:p>
            <a:pPr algn="ctr"/>
            <a:r>
              <a:rPr lang="ru-RU" sz="44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Родину?</a:t>
            </a:r>
            <a:endParaRPr lang="ru-RU" sz="4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Картинки по запросу сантехни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2616994" cy="4143404"/>
          </a:xfrm>
          <a:prstGeom prst="rect">
            <a:avLst/>
          </a:prstGeom>
          <a:noFill/>
        </p:spPr>
      </p:pic>
      <p:pic>
        <p:nvPicPr>
          <p:cNvPr id="9" name="Picture 2" descr="Картинки по запросу учёный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500306"/>
            <a:ext cx="2928958" cy="2928958"/>
          </a:xfrm>
          <a:prstGeom prst="rect">
            <a:avLst/>
          </a:prstGeom>
          <a:noFill/>
        </p:spPr>
      </p:pic>
      <p:pic>
        <p:nvPicPr>
          <p:cNvPr id="10" name="Picture 2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1500174"/>
            <a:ext cx="2504331" cy="4000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14876" y="2714620"/>
            <a:ext cx="3357586" cy="2286016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вдруг беда случится,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Где-то что-то загорится,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Нам пожарный нужен срочно,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поможет, это точно!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 descr="Картинки по запросу пожарный рисуно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761982"/>
            <a:ext cx="3428992" cy="457199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00562" y="1643050"/>
            <a:ext cx="3644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Пожарный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1000108"/>
            <a:ext cx="697137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забьёт гол </a:t>
            </a:r>
          </a:p>
          <a:p>
            <a:pPr algn="ctr"/>
            <a:r>
              <a:rPr lang="ru-RU" sz="44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400" b="1" i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ротивнику?</a:t>
            </a:r>
            <a:endParaRPr lang="ru-RU" sz="4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Картинки по запросу учёный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500306"/>
            <a:ext cx="2928958" cy="2928958"/>
          </a:xfrm>
          <a:prstGeom prst="rect">
            <a:avLst/>
          </a:prstGeom>
          <a:noFill/>
        </p:spPr>
      </p:pic>
      <p:pic>
        <p:nvPicPr>
          <p:cNvPr id="6" name="Picture 2" descr="Картинки по запросу фотограф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714488"/>
            <a:ext cx="2544962" cy="3592887"/>
          </a:xfrm>
          <a:prstGeom prst="rect">
            <a:avLst/>
          </a:prstGeom>
          <a:noFill/>
        </p:spPr>
      </p:pic>
      <p:pic>
        <p:nvPicPr>
          <p:cNvPr id="8" name="Picture 2" descr="Картинки по запросу футболист рисунок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2285992"/>
            <a:ext cx="3122555" cy="33575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214414" y="2500306"/>
            <a:ext cx="7113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929190" y="2928934"/>
            <a:ext cx="3071834" cy="2000264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него серьёзный вид,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порядком он следит.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Ясным днём, ночной порой,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Охраняет наш покой!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Картинки по запросу полицейский рисунок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214422"/>
            <a:ext cx="3286148" cy="42191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71934" y="1643050"/>
            <a:ext cx="42983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Полицейский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786314" y="2786058"/>
            <a:ext cx="3071834" cy="2000264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Быть учителем призванье,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Нужно так детей любить,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Чтобы душу и старанье,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 остатка им дарить.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Картинки по запросу учитель рисуно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285860"/>
            <a:ext cx="2892033" cy="416742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714876" y="1643050"/>
            <a:ext cx="29074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357818" y="2071678"/>
            <a:ext cx="2857520" cy="1714512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Воспитательница с нами занимается часами,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ней на улице гуляем,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Вместе песни распеваем.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Картинки по запросу воспитательница рисуно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928802"/>
            <a:ext cx="5752515" cy="409387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00232" y="1142984"/>
            <a:ext cx="59582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Воспитательница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929190" y="3000372"/>
            <a:ext cx="3071834" cy="1857388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Доктор, но не для детей,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для птиц и для зверей,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него особый дар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Этот врач – ветеринар!</a:t>
            </a:r>
          </a:p>
        </p:txBody>
      </p:sp>
      <p:pic>
        <p:nvPicPr>
          <p:cNvPr id="21506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846997"/>
            <a:ext cx="3357586" cy="340631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143372" y="1643050"/>
            <a:ext cx="36455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Ветеринар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143504" y="3286124"/>
            <a:ext cx="3071834" cy="1714512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это военный. Он в армии служит.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техникой сложной, армейскою дружит.</a:t>
            </a:r>
          </a:p>
        </p:txBody>
      </p:sp>
      <p:pic>
        <p:nvPicPr>
          <p:cNvPr id="3891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857232"/>
            <a:ext cx="2981325" cy="4762500"/>
          </a:xfrm>
          <a:prstGeom prst="rect">
            <a:avLst/>
          </a:prstGeom>
          <a:noFill/>
        </p:spPr>
      </p:pic>
      <p:pic>
        <p:nvPicPr>
          <p:cNvPr id="38916" name="Picture 4" descr="Картинки по запросу военный рисунок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786190"/>
            <a:ext cx="2357453" cy="192882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214942" y="1785926"/>
            <a:ext cx="29274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Военный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857752" y="3143248"/>
            <a:ext cx="3071834" cy="1857388"/>
          </a:xfrm>
          <a:prstGeom prst="round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пример для всех ребят,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Его зовут героем!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Гордо носит космонавт 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Звание такое.</a:t>
            </a:r>
          </a:p>
        </p:txBody>
      </p:sp>
      <p:pic>
        <p:nvPicPr>
          <p:cNvPr id="39938" name="Picture 2" descr="Картинки по запросу космонавт рисунок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14422"/>
            <a:ext cx="3286148" cy="453261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72000" y="1928802"/>
            <a:ext cx="37119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Космонавт</a:t>
            </a:r>
            <a:endParaRPr lang="ru-RU" sz="5400" b="1" i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3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923C"/>
      </a:hlink>
      <a:folHlink>
        <a:srgbClr val="76923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BD0710BB4237A45A8384938EF05357D" ma:contentTypeVersion="49" ma:contentTypeDescription="Создание документа." ma:contentTypeScope="" ma:versionID="d4c7cb347912e1caa64a994eddfdc298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5c4f13c40a96413ccefc1a56f91fbc1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152441-D354-4A81-BA23-FF1109F13F8B}"/>
</file>

<file path=customXml/itemProps2.xml><?xml version="1.0" encoding="utf-8"?>
<ds:datastoreItem xmlns:ds="http://schemas.openxmlformats.org/officeDocument/2006/customXml" ds:itemID="{C7DFB780-6A69-4878-B765-D2002927A68C}"/>
</file>

<file path=customXml/itemProps3.xml><?xml version="1.0" encoding="utf-8"?>
<ds:datastoreItem xmlns:ds="http://schemas.openxmlformats.org/officeDocument/2006/customXml" ds:itemID="{CE33CA3B-47B0-413F-A8F8-AB14EA7FDA56}"/>
</file>

<file path=customXml/itemProps4.xml><?xml version="1.0" encoding="utf-8"?>
<ds:datastoreItem xmlns:ds="http://schemas.openxmlformats.org/officeDocument/2006/customXml" ds:itemID="{EAC35D08-D26E-4DC8-A2F3-55D7FE0C36D1}"/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584</Words>
  <Application>Microsoft Office PowerPoint</Application>
  <PresentationFormat>Экран (4:3)</PresentationFormat>
  <Paragraphs>135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User</cp:lastModifiedBy>
  <cp:revision>47</cp:revision>
  <dcterms:created xsi:type="dcterms:W3CDTF">2014-07-06T18:18:01Z</dcterms:created>
  <dcterms:modified xsi:type="dcterms:W3CDTF">2017-08-22T16:39:57Z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0x0101008BD0710BB4237A45A8384938EF05357D</vt:lpwstr>
  </property>
</Properties>
</file>