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7" r:id="rId3"/>
    <p:sldId id="268" r:id="rId4"/>
    <p:sldId id="256" r:id="rId5"/>
    <p:sldId id="259" r:id="rId6"/>
    <p:sldId id="261" r:id="rId7"/>
    <p:sldId id="294" r:id="rId8"/>
    <p:sldId id="262" r:id="rId9"/>
    <p:sldId id="287" r:id="rId10"/>
    <p:sldId id="293" r:id="rId11"/>
    <p:sldId id="274" r:id="rId12"/>
    <p:sldId id="289" r:id="rId13"/>
    <p:sldId id="291" r:id="rId14"/>
    <p:sldId id="292" r:id="rId15"/>
    <p:sldId id="280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022AF2-DECB-4072-89B2-C7F3B4C36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«Достопримечательности города Костромы»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lvl="0" algn="ctr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lvl="0" algn="ctr"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lvl="0" algn="ctr"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lvl="0" algn="ctr"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 descr="QBp4YVVx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5143536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Памятник В.И. Ленину.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Закладка памятника состоялась 20 мая 1913 года, во время торжественного празднования 300-летия дома Романовых в Костроме. Закладка состоялась в присутствии Николая II и его семьи, в торжественной обстановке при параде местных войск. Дата закладки монумента также была приурочена и к 760-летию основания города.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amytnik_leniny_kostrom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786033"/>
            <a:ext cx="2714644" cy="4071967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3445"/>
          <a:stretch>
            <a:fillRect/>
          </a:stretch>
        </p:blipFill>
        <p:spPr>
          <a:xfrm>
            <a:off x="1142976" y="1553728"/>
            <a:ext cx="6786610" cy="508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1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Музей льна и бересты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Музей открылся в Костроме в 2005 году</a:t>
            </a:r>
          </a:p>
        </p:txBody>
      </p:sp>
    </p:spTree>
  </p:cSld>
  <p:clrMapOvr>
    <a:masterClrMapping/>
  </p:clrMapOvr>
  <p:transition spd="slow" advTm="5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stroma_big_24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28662" y="2275820"/>
            <a:ext cx="3143272" cy="434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kostroma_big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345389" cy="4812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"зале бересты находятся  старинные берестяные изделия найденные в экспедициях а так же выполненные современными мастерами фигуры сказочных персонажей, предметы обихода и пр.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kostroma_small_15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168188" cy="477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kostroma_small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3643338" cy="472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"Зале льна" можно прослушать интересную экскурсию о том, как выращивают и обрабатывают лен, посмотреть образцы тканей, увидеть, как в умелых руках на ткацком станке превращается льняная нить в рубашку или сарафан.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В городе  Кострома  есть настоящий Терем Снегурочки.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 Терем Снегурочки – это увлекательный музей, который  интересен не только детям, но и взрослым. Снежная красавица круглый год принимает гостей. Двор перед входом в дом Снегурочки, выглядит сказочно.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terem_snegurochki_kostrom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857628"/>
            <a:ext cx="8345716" cy="2738438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Музей — заповедник «Костромская слобода»– один из первых в России музеев под открытым небом.</a:t>
            </a:r>
            <a:r>
              <a:rPr lang="ru-RU" sz="2800" dirty="0" smtClean="0"/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muzej_kostromskaya_slobo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81280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Музей сыра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Костромской сыр славится на всю Россию! Иногда Кострому даже называют сырной столицей России.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P_IMG_130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714908" cy="3143272"/>
          </a:xfrm>
          <a:prstGeom prst="rect">
            <a:avLst/>
          </a:prstGeom>
        </p:spPr>
      </p:pic>
      <p:pic>
        <p:nvPicPr>
          <p:cNvPr id="4" name="Рисунок 3" descr="20180119-110601-large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3571900" cy="476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85926"/>
            <a:ext cx="2763691" cy="309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99036" y="1857364"/>
            <a:ext cx="2444964" cy="274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7691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Содержимое 4" descr="gerb_kostr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071942"/>
            <a:ext cx="3429023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14291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Золотом кольце России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Город славный - Кострома</a:t>
            </a:r>
            <a:endParaRPr lang="ru-RU" sz="4000" b="1" dirty="0"/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88566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Город  Кострома  основан 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1152 году Юрием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Долгоруким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350043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Пожарная каланча в Костроме Это предмет гордости города.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Главной современной целью здания является украшение </a:t>
            </a:r>
            <a:r>
              <a:rPr lang="ru-RU" sz="2200" b="1" dirty="0" err="1" smtClean="0">
                <a:solidFill>
                  <a:srgbClr val="0070C0"/>
                </a:solidFill>
              </a:rPr>
              <a:t>Сусанинской</a:t>
            </a:r>
            <a:r>
              <a:rPr lang="ru-RU" sz="2200" b="1" dirty="0" smtClean="0">
                <a:solidFill>
                  <a:srgbClr val="0070C0"/>
                </a:solidFill>
              </a:rPr>
              <a:t> площади города. Но ее строили, не только чтобы радовать людей, а главным образом для обеспечения безопасности населения при возникающих пожарах. Безопасность – вот главная цель, в соответствии с которой использовалась каланча. 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684456"/>
            <a:ext cx="6143668" cy="395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2571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Волга - матушка река широка и глубока.</a:t>
            </a:r>
            <a:r>
              <a:rPr lang="ru-RU" sz="2200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Кострома является не только одним из интереснейших городов Золотого Кольца, но и обязательным местом остановки всех круизных кораблей, которые возят туристов по Волге.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Ежедневно на набережной Волги швартуются огромные круизные корабли.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Volg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3809987" cy="285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2" descr="gallery_promo6157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857628"/>
            <a:ext cx="4800586" cy="266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Славен город Кострома храмами, старинными церквами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Церковь Воскресения на </a:t>
            </a:r>
            <a:r>
              <a:rPr lang="ru-RU" sz="2700" b="1" dirty="0" err="1" smtClean="0">
                <a:solidFill>
                  <a:srgbClr val="0070C0"/>
                </a:solidFill>
              </a:rPr>
              <a:t>Дебре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cerkov_voskreseniya_na_debre_kostrom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143668" cy="2015891"/>
          </a:xfrm>
        </p:spPr>
      </p:pic>
      <p:pic>
        <p:nvPicPr>
          <p:cNvPr id="9" name="Содержимое 3" descr="bogoyavlensko_anastasiin_monastyr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214817"/>
            <a:ext cx="6643775" cy="2512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1643042" y="3382834"/>
            <a:ext cx="4909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Богоявленско-Анастасиин</a:t>
            </a:r>
            <a:r>
              <a:rPr lang="ru-RU" sz="2400" b="1" dirty="0" smtClean="0">
                <a:solidFill>
                  <a:srgbClr val="0070C0"/>
                </a:solidFill>
              </a:rPr>
              <a:t> монастырь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</a:rPr>
              <a:t>Ипатьевский</a:t>
            </a:r>
            <a:r>
              <a:rPr lang="ru-RU" sz="4000" b="1" dirty="0" smtClean="0">
                <a:solidFill>
                  <a:srgbClr val="0070C0"/>
                </a:solidFill>
              </a:rPr>
              <a:t> монастырь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big-57d9a9fbff936724990626b2-58eb4084acc46-1cemg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996029" cy="514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86874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Красными рядами Город знаменит.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Во многих российских городах возводили Торговые ряды, но только в Костроме старый торговый комплекс сохранился до наших дней в таком объеме. Его строительство заняло более столетия. И сегодня гости старинного города могут увидеть около 20 отреставрированных строений, в которых, как и два столетия назад,</a:t>
            </a:r>
            <a:r>
              <a:rPr lang="ru-RU" sz="1300" b="1" dirty="0" smtClean="0">
                <a:solidFill>
                  <a:srgbClr val="0070C0"/>
                </a:solidFill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идет ежедневная торговля.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torgovye_ryady_v_kostrom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857496"/>
            <a:ext cx="5715040" cy="3807732"/>
          </a:xfrm>
        </p:spPr>
      </p:pic>
    </p:spTree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7146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Беседка А.Н. Островского.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Сейчас беседка стала одной из главных достопримечательностью города и, наверное, не только благодаря имени Островского, но и оттого, что из нее действительно открывается великолепный вид на Волгу.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4ad6df0790d749b51a9680aaf0316a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6253319" cy="4167251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09505FB-E416-44B2-A74D-230E39F5BA23}"/>
</file>

<file path=customXml/itemProps2.xml><?xml version="1.0" encoding="utf-8"?>
<ds:datastoreItem xmlns:ds="http://schemas.openxmlformats.org/officeDocument/2006/customXml" ds:itemID="{5332418B-FCCB-4496-BADD-284331EE4DE7}"/>
</file>

<file path=customXml/itemProps3.xml><?xml version="1.0" encoding="utf-8"?>
<ds:datastoreItem xmlns:ds="http://schemas.openxmlformats.org/officeDocument/2006/customXml" ds:itemID="{2A521B66-E862-435C-946F-B127667D7A65}"/>
</file>

<file path=customXml/itemProps4.xml><?xml version="1.0" encoding="utf-8"?>
<ds:datastoreItem xmlns:ds="http://schemas.openxmlformats.org/officeDocument/2006/customXml" ds:itemID="{987A30E2-BD3D-4167-BFEE-8BAB668DB9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210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Пожарная каланча в Костроме Это предмет гордости города.  Главной современной целью здания является украшение Сусанинской площади города. Но ее строили, не только чтобы радовать людей, а главным образом для обеспечения безопасности населения при возникающих пожарах. Безопасность – вот главная цель, в соответствии с которой использовалась каланча.  </vt:lpstr>
      <vt:lpstr>Волга - матушка река широка и глубока. Кострома является не только одним из интереснейших городов Золотого Кольца, но и обязательным местом остановки всех круизных кораблей, которые возят туристов по Волге. Ежедневно на набережной Волги швартуются огромные круизные корабли. </vt:lpstr>
      <vt:lpstr>Славен город Кострома храмами, старинными церквами Церковь Воскресения на Дебре </vt:lpstr>
      <vt:lpstr>Слайд 7</vt:lpstr>
      <vt:lpstr>Красными рядами Город знаменит.  Во многих российских городах возводили Торговые ряды, но только в Костроме старый торговый комплекс сохранился до наших дней в таком объеме. Его строительство заняло более столетия. И сегодня гости старинного города могут увидеть около 20 отреставрированных строений, в которых, как и два столетия назад, идет ежедневная торговля.</vt:lpstr>
      <vt:lpstr>Беседка А.Н. Островского.  Сейчас беседка стала одной из главных достопримечательностью города и, наверное, не только благодаря имени Островского, но и оттого, что из нее действительно открывается великолепный вид на Волгу.  </vt:lpstr>
      <vt:lpstr>Памятник В.И. Ленину.  Закладка памятника состоялась 20 мая 1913 года, во время торжественного празднования 300-летия дома Романовых в Костроме. Закладка состоялась в присутствии Николая II и его семьи, в торжественной обстановке при параде местных войск. Дата закладки монумента также была приурочена и к 760-летию основания города.</vt:lpstr>
      <vt:lpstr>Слайд 11</vt:lpstr>
      <vt:lpstr>Слайд 12</vt:lpstr>
      <vt:lpstr>Слайд 13</vt:lpstr>
      <vt:lpstr>В городе  Кострома  есть настоящий Терем Снегурочки.  Терем Снегурочки – это увлекательный музей, который  интересен не только детям, но и взрослым. Снежная красавица круглый год принимает гостей. Двор перед входом в дом Снегурочки, выглядит сказочно.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Кострома- малая Родина</dc:title>
  <cp:lastModifiedBy>Elena</cp:lastModifiedBy>
  <cp:revision>77</cp:revision>
  <dcterms:modified xsi:type="dcterms:W3CDTF">2020-04-13T08:52:59Z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