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8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D0710BB4237A45A8384938EF05357D" ma:contentTypeVersion="49" ma:contentTypeDescription="Создание документа." ma:contentTypeScope="" ma:versionID="d4c7cb347912e1caa64a994eddfdc29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94DF4A-F0C3-4988-A4A1-D3F70E175431}"/>
</file>

<file path=customXml/itemProps2.xml><?xml version="1.0" encoding="utf-8"?>
<ds:datastoreItem xmlns:ds="http://schemas.openxmlformats.org/officeDocument/2006/customXml" ds:itemID="{305274D5-7EF8-4AA3-AAD3-D37E44DE9F93}"/>
</file>

<file path=customXml/itemProps3.xml><?xml version="1.0" encoding="utf-8"?>
<ds:datastoreItem xmlns:ds="http://schemas.openxmlformats.org/officeDocument/2006/customXml" ds:itemID="{0D365002-4502-44A7-862F-75864FCDB89D}"/>
</file>

<file path=customXml/itemProps4.xml><?xml version="1.0" encoding="utf-8"?>
<ds:datastoreItem xmlns:ds="http://schemas.openxmlformats.org/officeDocument/2006/customXml" ds:itemID="{37F5EEAF-4F91-407E-946A-14120A34C2F3}"/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584</Words>
  <Application>Microsoft Office PowerPoint</Application>
  <PresentationFormat>Экран (4:3)</PresentationFormat>
  <Paragraphs>135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47</cp:revision>
  <dcterms:created xsi:type="dcterms:W3CDTF">2014-07-06T18:18:01Z</dcterms:created>
  <dcterms:modified xsi:type="dcterms:W3CDTF">2017-08-22T16:39:57Z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0x0101008BD0710BB4237A45A8384938EF05357D</vt:lpwstr>
  </property>
</Properties>
</file>