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77" r:id="rId4"/>
    <p:sldId id="278" r:id="rId5"/>
    <p:sldId id="280" r:id="rId6"/>
    <p:sldId id="262" r:id="rId7"/>
    <p:sldId id="273" r:id="rId8"/>
    <p:sldId id="274" r:id="rId9"/>
    <p:sldId id="281" r:id="rId10"/>
    <p:sldId id="263" r:id="rId11"/>
    <p:sldId id="264" r:id="rId12"/>
    <p:sldId id="268" r:id="rId13"/>
    <p:sldId id="282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chemeClr val="bg1"/>
            </a:gs>
            <a:gs pos="100000">
              <a:srgbClr val="33CC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500173"/>
            <a:ext cx="7572428" cy="192882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Профессии детского сада</a:t>
            </a:r>
            <a:endParaRPr lang="ru-RU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14290"/>
            <a:ext cx="6537838" cy="128588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6" name="AutoShape 2" descr="пов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Ольга\Downloads\выпускной\3702_html_3effcc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996982"/>
            <a:ext cx="3065808" cy="2580033"/>
          </a:xfrm>
          <a:prstGeom prst="rect">
            <a:avLst/>
          </a:prstGeom>
          <a:noFill/>
        </p:spPr>
      </p:pic>
      <p:pic>
        <p:nvPicPr>
          <p:cNvPr id="1027" name="Picture 3" descr="C:\Users\Ольга\Downloads\выпускной\91349_html_m335f357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722" y="3857628"/>
            <a:ext cx="2864177" cy="2671765"/>
          </a:xfrm>
          <a:prstGeom prst="rect">
            <a:avLst/>
          </a:prstGeom>
          <a:noFill/>
        </p:spPr>
      </p:pic>
      <p:pic>
        <p:nvPicPr>
          <p:cNvPr id="1032" name="Picture 8" descr="C:\Users\Ольга\Downloads\psihologiya000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1500198" cy="41771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8523~1\AppData\Local\Temp\Rar$DIa0.205\повар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4572001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6" y="116632"/>
            <a:ext cx="4071934" cy="191683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Загадка 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Приготовит  вкусный суп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Малышам из разных групп,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Ловко вылепит котлеты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нарежет винегреты.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551837"/>
            <a:ext cx="44291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 повар готовит на кухне разные блюда. Он варит супы, каши, компоты, жарит котлеты, блины, мясо. Повар умеет испечь вкусные пироги и булочки.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332656"/>
            <a:ext cx="4286280" cy="14470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Загадка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детском садике обед, 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 ведь мамы рядом нет, 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Кто ж на стол там накрывает? 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за нами убирает?</a:t>
            </a:r>
            <a:endParaRPr lang="ru-RU" sz="1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8523~1\AppData\Local\Temp\Rar$DIa0.844\мл воспит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43438" y="1785926"/>
            <a:ext cx="45005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помощник воспитателя накрывает на стол, красиво расставляя посуду, кормит детей, моет посуду и пол, вытирает пыль.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Помощник воспитателя меняет полотенца и постельное бельё детей, красиво заправляет детские кроватки. Благодаря труду няни в группе всегда чисто и уютно.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время подготовки детей к прогулке младший воспитатель помогает им одеться, завязать шарфы и застегнуть пуговицы. Когда дети возвращаются с прогулки, он приветливо встречает ребятишек и помогает им раздеться.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8523~1\AppData\Local\Temp\Rar$DIa0.800\врач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571480"/>
            <a:ext cx="4500562" cy="22860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Загадка 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Она может ставить банки,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Мазать ссадины и ранки.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Она лаской, добрым словом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Помогает стать здоровым!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43438" y="2428868"/>
            <a:ext cx="45005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медсестра следит за здоровьем детей: осматривает их, взвешивает и измеряет рост, ставит прививки. Она составляет меню на каждый день, чтобы повар приготовил вкусную и полезную пищу.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кабинете медсестры имеется необходимое оборудование: ростомер, весы, шприцы, различные лекарства, витамины.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340768"/>
            <a:ext cx="4681660" cy="396044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Чистые полотенца для носа и щечек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Сухие простынки для сладкого сна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это работа натруженных ручек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Хоть незаметна бывает она.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порошок из телерекламы,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суперстиралка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не вода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наша прачка все это время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Заботится чтобы была чистота.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8523~1\AppData\Local\Temp\Rar$DIa0.121\прачка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72066" y="214290"/>
            <a:ext cx="40719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Загадка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Кто постирает нам белье,                                                                                                                                                             Чтоб было чистое оно,                                                                                                                                                            Посушит и разгладит,                                                                                                                                                                                 И утюгом погладит?   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523~1\AppData\Local\Temp\Rar$DIa0.486\дворни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429124" y="2071678"/>
            <a:ext cx="47148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дворник подметает детские площадки, собирает мусор, поливает песок и участки, подстригает траву. Осенью дворник сгребает опавшие листья и убирает их с участков. Зимой дворник расчищает дорожки от снега, убирает снег на участках. Он заботится о том, чтобы во дворе всегда было чисто и красиво.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работы дворнику необходимы метла, лопата, грабли, тележка, шланг для полива, перчатки.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786314" y="285728"/>
            <a:ext cx="4357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Загадка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Разгребает снег лопатой,                                                                                                                                             Подметает двор метлой.                                                                                                                                                     Догадались вы, ребята,                                                                                                                                                           Кто следит за чистотой?   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569325" cy="24479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 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Землю солнце красит,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человека – труд.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Ольга\Downloads\выпускной\20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7119244" cy="4786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523~1\AppData\Local\Temp\Rar$DIa0.004\зава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4900152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860032" y="260648"/>
            <a:ext cx="4283968" cy="62646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заведующей заботы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Всех других важней забот.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приходит на работу,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пошел круговорот: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Заболела в группе няня,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Нужно кем-то заменить,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энергии не станет -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позвонить.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Подобрать специалистов,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 учебный год начать.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Пригласить в детсад артистов,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Детям сказку показать.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Записать детишек новых,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Педагогов похвалить,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И, конечно же, обновы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детсада закупить.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88640"/>
            <a:ext cx="5286412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 деток верно воспитать,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много знать.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Знать нужно психологию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знать физиологию.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знайкой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педагогике,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Риторике и логике.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главное, чтоб методистом быть,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Детишек надобно любить.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FFC000"/>
                </a:solidFill>
              </a:rPr>
              <a:t>  </a:t>
            </a: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8523~1\AppData\Local\Temp\Rar$DIa0.628\методист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628" y="857232"/>
            <a:ext cx="41433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Учитель-логопед занимается с детьми в специальном кабинете, где много разных картинок, игр, есть большое зеркало на стене, в которое смотрятся, когда учатся правильно говорить. Иногда проходя мимо этого кабинета, можно услышать шипение, жужжание, рыканье, - это дети учатся правильно говорить, выговаривать трудные звуки.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Ольга\Downloads\выпускной\aea5bb03983d97dc31e880d755fd5e86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286000"/>
            <a:ext cx="6096000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6357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Возможно, у ребенка есть проблемы с речью,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могу вам дать практический совет: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вопроса обеспечит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только дошкольный ЛОГОПЕД.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8523~1\AppData\Local\Temp\Rar$DIa0.834\психолог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0"/>
            <a:ext cx="4500562" cy="146754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Загадка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Ты учишь буквы складывать, считать,</a:t>
            </a:r>
            <a:b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Цветы растить и бабочек ловить,</a:t>
            </a:r>
            <a:b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все смотреть и все запоминать,</a:t>
            </a:r>
            <a:b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все родное, родину любить.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43438" y="1714488"/>
            <a:ext cx="45005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воспитатель организует игры с детьми, учит их рисовать, лепить, вырезать из бумаги, конструировать, мастерить. Воспитатель читает детям книги, рассказывает сказки, учит с ними стихи, загадки и считалки, знакомит их с окружающим миром, учит любить природу, уважать старших.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Утром, когда дети приходят в детский сад, воспитатель проводит с ними зарядку – это несложные, но очень полезные физические упражнения.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учит детей умываться, одеваться и раздеваться, правильно пользоваться столовыми приборами, обучает детей правилам этикета.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8523~1\AppData\Local\Temp\Rar$DIa0.190\музо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0" y="1714488"/>
            <a:ext cx="421484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музыкальный руководитель проводит с детьми музыкальные занятия. На этих занятиях дети разучивают и поют песни, учат движения к разным танцам, слушают музыку, знакомятся с композиторами и их произведениями.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Музыкальный руководитель организует и проводит для детей утренники и праздники, различные спектакли. Он знакомит детей с музыкальными инструментами (металлофон, бубен, пианино и т. д.) и учит играть на них.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Загадка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Кто учит деток петь, играть,                                                                                                                                                                                       И вальсы, польки танцевать,                                                                                                                                             Научит с музыкой дружить                                                                                                                                                            И песню русскую любить?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8523~1\AppData\Local\Temp\Rar$DIa0.468\физру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628" y="2857496"/>
            <a:ext cx="41433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утрам в спортивном зале воспитатель физической культуры проводит с детьми под веселую бодрую музыку утреннюю гимнастику. На специальных занятиях по физическому развитию дети выполняют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общеразвивающие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упражнения для рук, ног, туловища, учатся правильно ходить, бегать, прыгать, перестраиваться, бросать, ловить и метать мяч, ползать и перелезать.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72066" y="0"/>
            <a:ext cx="40719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Педагог веселый, добрый,                                                                                                                                                    Всегда подтянутый и бодрый                                                                                                                                                                             Учит бегать и играть,                                                                                                                                                                    Прыгать, лазать, мяч бросать,                                                                                                                                                    Любовь к спорту прививает,                                                                                                                                                        Крепить здоровье помогает.                                                                                                                                                   Отгадайте-ка, ребята,                                                                                                                                                                 Кто же этот воспитатель?                       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2500306"/>
            <a:ext cx="4283968" cy="41690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 заведует всерьез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Всем хозяйством? Наш завхоз!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чьих руках всегда умело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Спорится любое дело?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неё всегда в порядке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Краска, веники, тетрадки,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на ёлке в Новый год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нами пляшет и поёт!</a:t>
            </a:r>
          </a:p>
        </p:txBody>
      </p:sp>
      <p:pic>
        <p:nvPicPr>
          <p:cNvPr id="6" name="Picture 2" descr="C:\Users\8523~1\AppData\Local\Temp\Rar$DIa0.402\завхоз.jp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490015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285728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привык нести кошмарный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Груз хозяйственных забот?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Кто, увидев неполадки,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Вмиг порядок наведёт?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Отвечайте на вопрос,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Кто же это? Наш... (завхоз)!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4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D0710BB4237A45A8384938EF05357D" ma:contentTypeVersion="49" ma:contentTypeDescription="Создание документа." ma:contentTypeScope="" ma:versionID="d4c7cb347912e1caa64a994eddfdc29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D931AF-6810-4D4A-BCD7-7F7FE565E162}"/>
</file>

<file path=customXml/itemProps2.xml><?xml version="1.0" encoding="utf-8"?>
<ds:datastoreItem xmlns:ds="http://schemas.openxmlformats.org/officeDocument/2006/customXml" ds:itemID="{655FE80F-3228-4D0C-9A24-09408E646C43}"/>
</file>

<file path=customXml/itemProps3.xml><?xml version="1.0" encoding="utf-8"?>
<ds:datastoreItem xmlns:ds="http://schemas.openxmlformats.org/officeDocument/2006/customXml" ds:itemID="{D8F69146-27B6-4A48-BD48-488C5906345D}"/>
</file>

<file path=customXml/itemProps4.xml><?xml version="1.0" encoding="utf-8"?>
<ds:datastoreItem xmlns:ds="http://schemas.openxmlformats.org/officeDocument/2006/customXml" ds:itemID="{36BFA75C-FD41-4B08-9A11-6E11D993C693}"/>
</file>

<file path=docProps/app.xml><?xml version="1.0" encoding="utf-8"?>
<Properties xmlns="http://schemas.openxmlformats.org/officeDocument/2006/extended-properties" xmlns:vt="http://schemas.openxmlformats.org/officeDocument/2006/docPropsVTypes">
  <Template>Тема42</Template>
  <TotalTime>974</TotalTime>
  <Words>757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Тема42</vt:lpstr>
      <vt:lpstr>Профессии детского сада</vt:lpstr>
      <vt:lpstr> Землю солнце красит,  а человека – труд.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Чистые полотенца для носа и щечек Сухие простынки для сладкого сна Все это работа натруженных ручек Хоть незаметна бывает она. Не порошок из телерекламы, Не суперстиралка и не вода А наша прачка все это время Заботится чтобы была чистота.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Elena</cp:lastModifiedBy>
  <cp:revision>116</cp:revision>
  <dcterms:created xsi:type="dcterms:W3CDTF">2012-09-11T15:37:57Z</dcterms:created>
  <dcterms:modified xsi:type="dcterms:W3CDTF">2020-04-21T07:04:50Z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0x0101008BD0710BB4237A45A8384938EF05357D</vt:lpwstr>
  </property>
</Properties>
</file>