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media/image6.gif" ContentType="image/gif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4.xml" ContentType="application/vnd.ms-office.drawingml.diagramDrawing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media/image22.gif" ContentType="image/gif"/>
  <Override PartName="/ppt/media/image12.gif" ContentType="image/gif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9" r:id="rId4"/>
    <p:sldId id="261" r:id="rId5"/>
    <p:sldId id="264" r:id="rId6"/>
    <p:sldId id="267" r:id="rId7"/>
    <p:sldId id="274" r:id="rId8"/>
    <p:sldId id="275" r:id="rId9"/>
    <p:sldId id="272" r:id="rId10"/>
    <p:sldId id="270" r:id="rId11"/>
    <p:sldId id="271" r:id="rId12"/>
    <p:sldId id="276" r:id="rId13"/>
    <p:sldId id="282" r:id="rId14"/>
    <p:sldId id="277" r:id="rId15"/>
    <p:sldId id="278" r:id="rId16"/>
    <p:sldId id="281" r:id="rId17"/>
    <p:sldId id="285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2012-2013уч год начало</c:v>
                </c:pt>
                <c:pt idx="1">
                  <c:v>2012-2013уч год конец</c:v>
                </c:pt>
                <c:pt idx="2">
                  <c:v>2013-2014уч год начало</c:v>
                </c:pt>
                <c:pt idx="3">
                  <c:v>2013-2014уч год конец</c:v>
                </c:pt>
                <c:pt idx="4">
                  <c:v>2014-2015уч год начало</c:v>
                </c:pt>
                <c:pt idx="5">
                  <c:v>2014-2015уч год конец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12</c:v>
                </c:pt>
                <c:pt idx="4">
                  <c:v>12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2012-2013уч год начало</c:v>
                </c:pt>
                <c:pt idx="1">
                  <c:v>2012-2013уч год конец</c:v>
                </c:pt>
                <c:pt idx="2">
                  <c:v>2013-2014уч год начало</c:v>
                </c:pt>
                <c:pt idx="3">
                  <c:v>2013-2014уч год конец</c:v>
                </c:pt>
                <c:pt idx="4">
                  <c:v>2014-2015уч год начало</c:v>
                </c:pt>
                <c:pt idx="5">
                  <c:v>2014-2015уч год конец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76</c:v>
                </c:pt>
                <c:pt idx="1">
                  <c:v>86</c:v>
                </c:pt>
                <c:pt idx="2">
                  <c:v>86</c:v>
                </c:pt>
                <c:pt idx="3">
                  <c:v>80</c:v>
                </c:pt>
                <c:pt idx="4">
                  <c:v>80</c:v>
                </c:pt>
                <c:pt idx="5">
                  <c:v>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2012-2013уч год начало</c:v>
                </c:pt>
                <c:pt idx="1">
                  <c:v>2012-2013уч год конец</c:v>
                </c:pt>
                <c:pt idx="2">
                  <c:v>2013-2014уч год начало</c:v>
                </c:pt>
                <c:pt idx="3">
                  <c:v>2013-2014уч год конец</c:v>
                </c:pt>
                <c:pt idx="4">
                  <c:v>2014-2015уч год начало</c:v>
                </c:pt>
                <c:pt idx="5">
                  <c:v>2014-2015уч год конец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24</c:v>
                </c:pt>
                <c:pt idx="1">
                  <c:v>12</c:v>
                </c:pt>
                <c:pt idx="2">
                  <c:v>12</c:v>
                </c:pt>
                <c:pt idx="3">
                  <c:v>8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52992"/>
        <c:axId val="126087552"/>
      </c:barChart>
      <c:catAx>
        <c:axId val="12605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6087552"/>
        <c:crosses val="autoZero"/>
        <c:auto val="1"/>
        <c:lblAlgn val="ctr"/>
        <c:lblOffset val="100"/>
        <c:noMultiLvlLbl val="0"/>
      </c:catAx>
      <c:valAx>
        <c:axId val="12608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05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&#1055;&#1077;&#1088;&#1089;&#1087;&#1077;&#1082;&#1090;&#1080;&#1074;&#1085;&#1099;&#1081;%20&#1087;&#1083;&#1072;&#1085;%20&#1087;&#1088;&#1080;&#1083;&#1086;&#1078;&#1077;&#1085;&#1080;&#1077;%202.doc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&#1055;&#1077;&#1088;&#1089;&#1087;&#1077;&#1082;&#1090;&#1080;&#1074;&#1085;&#1099;&#1081;%20&#1087;&#1083;&#1072;&#1085;%20&#1087;&#1088;&#1080;&#1083;&#1086;&#1078;&#1077;&#1085;&#1080;&#1077;%202.doc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52FFB-4A57-4FF3-957A-95558036C9C6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C23DFD-5BD8-4848-9D2F-BB7265142028}">
      <dgm:prSet phldrT="[Текст]" custT="1"/>
      <dgm:spPr/>
      <dgm:t>
        <a:bodyPr/>
        <a:lstStyle/>
        <a:p>
          <a:r>
            <a:rPr lang="ru-RU" sz="2400" b="0" dirty="0" smtClean="0"/>
            <a:t>В последние годы одной из ведущих стала </a:t>
          </a:r>
          <a:r>
            <a:rPr lang="ru-RU" sz="2400" b="1" dirty="0" smtClean="0"/>
            <a:t>идея </a:t>
          </a:r>
          <a:r>
            <a:rPr lang="ru-RU" sz="2400" b="1" dirty="0" err="1" smtClean="0"/>
            <a:t>валеологизации</a:t>
          </a:r>
          <a:r>
            <a:rPr lang="ru-RU" sz="2400" b="1" dirty="0" smtClean="0"/>
            <a:t> образования</a:t>
          </a:r>
          <a:r>
            <a:rPr lang="ru-RU" sz="2400" b="0" dirty="0" smtClean="0"/>
            <a:t>, согласно которой здоровье детей рассматривается как </a:t>
          </a:r>
          <a:r>
            <a:rPr lang="ru-RU" sz="2400" b="1" dirty="0" smtClean="0"/>
            <a:t>приоритетная ценность</a:t>
          </a:r>
          <a:r>
            <a:rPr lang="ru-RU" sz="2400" b="0" dirty="0" smtClean="0"/>
            <a:t>, цель, необходимое условие и результат успешного педагогического процесса.</a:t>
          </a:r>
          <a:endParaRPr lang="ru-RU" sz="2400" b="0" dirty="0"/>
        </a:p>
      </dgm:t>
    </dgm:pt>
    <dgm:pt modelId="{0427E685-8415-4D09-8076-9DF697F728CD}" type="parTrans" cxnId="{862B270B-B5E8-45C9-B4B7-E36D8D313E27}">
      <dgm:prSet/>
      <dgm:spPr/>
      <dgm:t>
        <a:bodyPr/>
        <a:lstStyle/>
        <a:p>
          <a:endParaRPr lang="ru-RU"/>
        </a:p>
      </dgm:t>
    </dgm:pt>
    <dgm:pt modelId="{45D413F2-BCB8-48C8-9527-4E01D764D9CE}" type="sibTrans" cxnId="{862B270B-B5E8-45C9-B4B7-E36D8D313E27}">
      <dgm:prSet/>
      <dgm:spPr/>
      <dgm:t>
        <a:bodyPr/>
        <a:lstStyle/>
        <a:p>
          <a:endParaRPr lang="ru-RU"/>
        </a:p>
      </dgm:t>
    </dgm:pt>
    <dgm:pt modelId="{5463D46C-B9EF-49C8-B35F-486A68862B41}">
      <dgm:prSet phldrT="[Текст]" phldr="1"/>
      <dgm:spPr/>
      <dgm:t>
        <a:bodyPr/>
        <a:lstStyle/>
        <a:p>
          <a:endParaRPr lang="ru-RU"/>
        </a:p>
      </dgm:t>
    </dgm:pt>
    <dgm:pt modelId="{F385B3CE-6B25-4963-B3FF-814BA0490CC5}" type="parTrans" cxnId="{C4302E27-8596-40DF-8379-6706F9CC1429}">
      <dgm:prSet/>
      <dgm:spPr/>
      <dgm:t>
        <a:bodyPr/>
        <a:lstStyle/>
        <a:p>
          <a:endParaRPr lang="ru-RU"/>
        </a:p>
      </dgm:t>
    </dgm:pt>
    <dgm:pt modelId="{6488F1AE-96C4-4FF1-A7E4-272414D994C7}" type="sibTrans" cxnId="{C4302E27-8596-40DF-8379-6706F9CC1429}">
      <dgm:prSet/>
      <dgm:spPr/>
      <dgm:t>
        <a:bodyPr/>
        <a:lstStyle/>
        <a:p>
          <a:endParaRPr lang="ru-RU"/>
        </a:p>
      </dgm:t>
    </dgm:pt>
    <dgm:pt modelId="{F0F9F275-C844-4A38-8E7B-7DE400E74952}">
      <dgm:prSet custT="1"/>
      <dgm:spPr/>
      <dgm:t>
        <a:bodyPr/>
        <a:lstStyle/>
        <a:p>
          <a:r>
            <a:rPr lang="ru-RU" sz="2000" dirty="0" smtClean="0"/>
            <a:t>Применительно к дошкольному образованию, </a:t>
          </a:r>
          <a:r>
            <a:rPr lang="ru-RU" sz="2000" dirty="0" err="1" smtClean="0"/>
            <a:t>валеология</a:t>
          </a:r>
          <a:r>
            <a:rPr lang="ru-RU" sz="2000" dirty="0" smtClean="0"/>
            <a:t> ставит свой целью </a:t>
          </a:r>
          <a:r>
            <a:rPr lang="ru-RU" sz="2000" b="1" dirty="0" smtClean="0"/>
            <a:t>обучение детей основным гигиеническим правилам и нормам, укрепление здоровья и привитие навыков здорового образа жизни</a:t>
          </a:r>
          <a:r>
            <a:rPr lang="ru-RU" sz="2000" dirty="0" smtClean="0"/>
            <a:t>: активный труд, рациональный отдых, закаливание, занятие физкультурой и саморазвитием, рациональное и полноценное питание, личная гигиена, своевременное обращение к врачу и др.</a:t>
          </a:r>
          <a:endParaRPr lang="ru-RU" sz="2000" dirty="0"/>
        </a:p>
      </dgm:t>
    </dgm:pt>
    <dgm:pt modelId="{E766F773-E935-44F5-AE13-C77D5DA68776}" type="parTrans" cxnId="{E072C94E-3C53-4C50-83BA-456F14687309}">
      <dgm:prSet/>
      <dgm:spPr/>
      <dgm:t>
        <a:bodyPr/>
        <a:lstStyle/>
        <a:p>
          <a:endParaRPr lang="ru-RU"/>
        </a:p>
      </dgm:t>
    </dgm:pt>
    <dgm:pt modelId="{A1F21D79-0FBC-48D7-BA43-7BD2CA3E127A}" type="sibTrans" cxnId="{E072C94E-3C53-4C50-83BA-456F14687309}">
      <dgm:prSet/>
      <dgm:spPr/>
      <dgm:t>
        <a:bodyPr/>
        <a:lstStyle/>
        <a:p>
          <a:endParaRPr lang="ru-RU"/>
        </a:p>
      </dgm:t>
    </dgm:pt>
    <dgm:pt modelId="{EAF3389A-3A7D-4D0E-A53C-EDA9CE24EFB4}">
      <dgm:prSet custT="1"/>
      <dgm:spPr/>
      <dgm:t>
        <a:bodyPr/>
        <a:lstStyle/>
        <a:p>
          <a:endParaRPr lang="ru-RU" sz="1400" dirty="0"/>
        </a:p>
      </dgm:t>
    </dgm:pt>
    <dgm:pt modelId="{5709A7C6-3280-469F-8F5F-C40115E4A3A8}" type="parTrans" cxnId="{3A72D6EE-7080-48F8-BEE2-D8429CAA7832}">
      <dgm:prSet/>
      <dgm:spPr/>
      <dgm:t>
        <a:bodyPr/>
        <a:lstStyle/>
        <a:p>
          <a:endParaRPr lang="ru-RU"/>
        </a:p>
      </dgm:t>
    </dgm:pt>
    <dgm:pt modelId="{C92E456B-E1DE-4ABD-A68D-6372E0417E6C}" type="sibTrans" cxnId="{3A72D6EE-7080-48F8-BEE2-D8429CAA7832}">
      <dgm:prSet/>
      <dgm:spPr/>
      <dgm:t>
        <a:bodyPr/>
        <a:lstStyle/>
        <a:p>
          <a:endParaRPr lang="ru-RU"/>
        </a:p>
      </dgm:t>
    </dgm:pt>
    <dgm:pt modelId="{69AF8CCE-6125-433B-B258-9B979C45E2E5}" type="pres">
      <dgm:prSet presAssocID="{90D52FFB-4A57-4FF3-957A-95558036C9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C112E1-D78B-49D3-983E-9EB0628968CC}" type="pres">
      <dgm:prSet presAssocID="{90D52FFB-4A57-4FF3-957A-95558036C9C6}" presName="divider" presStyleLbl="fgShp" presStyleIdx="0" presStyleCnt="1" custScaleY="58429"/>
      <dgm:spPr/>
    </dgm:pt>
    <dgm:pt modelId="{5B05B70D-6579-4B15-B0A3-633E6156D9DD}" type="pres">
      <dgm:prSet presAssocID="{A1C23DFD-5BD8-4848-9D2F-BB7265142028}" presName="downArrow" presStyleLbl="node1" presStyleIdx="0" presStyleCnt="2" custAng="19720396" custScaleX="74584" custScaleY="56033"/>
      <dgm:spPr/>
    </dgm:pt>
    <dgm:pt modelId="{78DC6BE0-C99C-48CB-9DC9-EDDBEFEA8009}" type="pres">
      <dgm:prSet presAssocID="{A1C23DFD-5BD8-4848-9D2F-BB7265142028}" presName="downArrowText" presStyleLbl="revTx" presStyleIdx="0" presStyleCnt="2" custScaleX="192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B464-C5DE-4B83-8E08-55E9462F2D41}" type="pres">
      <dgm:prSet presAssocID="{F0F9F275-C844-4A38-8E7B-7DE400E74952}" presName="upArrow" presStyleLbl="node1" presStyleIdx="1" presStyleCnt="2" custAng="19395949" custScaleX="79834" custScaleY="65492" custLinFactNeighborX="15750" custLinFactNeighborY="0"/>
      <dgm:spPr/>
    </dgm:pt>
    <dgm:pt modelId="{9B8E78AF-D762-422A-97CC-F35F22104A2E}" type="pres">
      <dgm:prSet presAssocID="{F0F9F275-C844-4A38-8E7B-7DE400E74952}" presName="upArrowText" presStyleLbl="revTx" presStyleIdx="1" presStyleCnt="2" custScaleX="197499" custLinFactNeighborX="-4922" custLinFactNeighborY="-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72D6EE-7080-48F8-BEE2-D8429CAA7832}" srcId="{90D52FFB-4A57-4FF3-957A-95558036C9C6}" destId="{EAF3389A-3A7D-4D0E-A53C-EDA9CE24EFB4}" srcOrd="2" destOrd="0" parTransId="{5709A7C6-3280-469F-8F5F-C40115E4A3A8}" sibTransId="{C92E456B-E1DE-4ABD-A68D-6372E0417E6C}"/>
    <dgm:cxn modelId="{862B270B-B5E8-45C9-B4B7-E36D8D313E27}" srcId="{90D52FFB-4A57-4FF3-957A-95558036C9C6}" destId="{A1C23DFD-5BD8-4848-9D2F-BB7265142028}" srcOrd="0" destOrd="0" parTransId="{0427E685-8415-4D09-8076-9DF697F728CD}" sibTransId="{45D413F2-BCB8-48C8-9527-4E01D764D9CE}"/>
    <dgm:cxn modelId="{470216A8-9E4F-4F74-A5F2-FC14CC4CFBD5}" type="presOf" srcId="{90D52FFB-4A57-4FF3-957A-95558036C9C6}" destId="{69AF8CCE-6125-433B-B258-9B979C45E2E5}" srcOrd="0" destOrd="0" presId="urn:microsoft.com/office/officeart/2005/8/layout/arrow3"/>
    <dgm:cxn modelId="{C4302E27-8596-40DF-8379-6706F9CC1429}" srcId="{90D52FFB-4A57-4FF3-957A-95558036C9C6}" destId="{5463D46C-B9EF-49C8-B35F-486A68862B41}" srcOrd="3" destOrd="0" parTransId="{F385B3CE-6B25-4963-B3FF-814BA0490CC5}" sibTransId="{6488F1AE-96C4-4FF1-A7E4-272414D994C7}"/>
    <dgm:cxn modelId="{CEC086D7-5A8A-4A53-8CAD-3E3E700ACA00}" type="presOf" srcId="{A1C23DFD-5BD8-4848-9D2F-BB7265142028}" destId="{78DC6BE0-C99C-48CB-9DC9-EDDBEFEA8009}" srcOrd="0" destOrd="0" presId="urn:microsoft.com/office/officeart/2005/8/layout/arrow3"/>
    <dgm:cxn modelId="{E072C94E-3C53-4C50-83BA-456F14687309}" srcId="{90D52FFB-4A57-4FF3-957A-95558036C9C6}" destId="{F0F9F275-C844-4A38-8E7B-7DE400E74952}" srcOrd="1" destOrd="0" parTransId="{E766F773-E935-44F5-AE13-C77D5DA68776}" sibTransId="{A1F21D79-0FBC-48D7-BA43-7BD2CA3E127A}"/>
    <dgm:cxn modelId="{5BEC07D5-A27A-4E09-B45B-94EFBEBFA871}" type="presOf" srcId="{F0F9F275-C844-4A38-8E7B-7DE400E74952}" destId="{9B8E78AF-D762-422A-97CC-F35F22104A2E}" srcOrd="0" destOrd="0" presId="urn:microsoft.com/office/officeart/2005/8/layout/arrow3"/>
    <dgm:cxn modelId="{9A696BF7-C3AD-4FAB-A42B-AF474FB6851B}" type="presParOf" srcId="{69AF8CCE-6125-433B-B258-9B979C45E2E5}" destId="{12C112E1-D78B-49D3-983E-9EB0628968CC}" srcOrd="0" destOrd="0" presId="urn:microsoft.com/office/officeart/2005/8/layout/arrow3"/>
    <dgm:cxn modelId="{8B6F6583-8D29-4AE9-ABF4-793C930FB41A}" type="presParOf" srcId="{69AF8CCE-6125-433B-B258-9B979C45E2E5}" destId="{5B05B70D-6579-4B15-B0A3-633E6156D9DD}" srcOrd="1" destOrd="0" presId="urn:microsoft.com/office/officeart/2005/8/layout/arrow3"/>
    <dgm:cxn modelId="{2351B0B9-2653-4121-A6D7-5987EF0B64BE}" type="presParOf" srcId="{69AF8CCE-6125-433B-B258-9B979C45E2E5}" destId="{78DC6BE0-C99C-48CB-9DC9-EDDBEFEA8009}" srcOrd="2" destOrd="0" presId="urn:microsoft.com/office/officeart/2005/8/layout/arrow3"/>
    <dgm:cxn modelId="{15C719D6-FBD7-4E5F-883D-EFBBF19BADD3}" type="presParOf" srcId="{69AF8CCE-6125-433B-B258-9B979C45E2E5}" destId="{CAE5B464-C5DE-4B83-8E08-55E9462F2D41}" srcOrd="3" destOrd="0" presId="urn:microsoft.com/office/officeart/2005/8/layout/arrow3"/>
    <dgm:cxn modelId="{A64E4B11-84D1-42E2-99B2-D74317C3E5C9}" type="presParOf" srcId="{69AF8CCE-6125-433B-B258-9B979C45E2E5}" destId="{9B8E78AF-D762-422A-97CC-F35F22104A2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B6D8D-FD15-416B-8136-1097B32C077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014413-38FA-406E-A880-7652524015D2}">
      <dgm:prSet phldrT="[Текст]" custT="1"/>
      <dgm:spPr>
        <a:effectLst>
          <a:softEdge rad="317500"/>
        </a:effectLst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</a:rPr>
            <a:t>Формировать </a:t>
          </a:r>
          <a:r>
            <a:rPr lang="ru-RU" sz="2000" b="1" dirty="0" err="1" smtClean="0">
              <a:solidFill>
                <a:srgbClr val="002060"/>
              </a:solidFill>
            </a:rPr>
            <a:t>валеологическую</a:t>
          </a:r>
          <a:r>
            <a:rPr lang="ru-RU" sz="2000" b="1" dirty="0" smtClean="0">
              <a:solidFill>
                <a:srgbClr val="002060"/>
              </a:solidFill>
            </a:rPr>
            <a:t> культуру ребёнка, основу </a:t>
          </a:r>
          <a:r>
            <a:rPr lang="ru-RU" sz="2000" b="1" dirty="0" err="1" smtClean="0">
              <a:solidFill>
                <a:srgbClr val="002060"/>
              </a:solidFill>
            </a:rPr>
            <a:t>валеологического</a:t>
          </a:r>
          <a:r>
            <a:rPr lang="ru-RU" sz="2000" b="1" dirty="0" smtClean="0">
              <a:solidFill>
                <a:srgbClr val="002060"/>
              </a:solidFill>
            </a:rPr>
            <a:t> сознания</a:t>
          </a:r>
          <a:endParaRPr lang="ru-RU" sz="2000" b="1" dirty="0">
            <a:solidFill>
              <a:srgbClr val="002060"/>
            </a:solidFill>
          </a:endParaRPr>
        </a:p>
      </dgm:t>
    </dgm:pt>
    <dgm:pt modelId="{08680942-3557-4028-A9EF-3B92AA3B2C53}" type="parTrans" cxnId="{06ECC781-810F-4136-A28E-226399E741D6}">
      <dgm:prSet/>
      <dgm:spPr/>
      <dgm:t>
        <a:bodyPr/>
        <a:lstStyle/>
        <a:p>
          <a:endParaRPr lang="ru-RU"/>
        </a:p>
      </dgm:t>
    </dgm:pt>
    <dgm:pt modelId="{86A8455B-A893-489B-BC15-7D7BF04901D1}" type="sibTrans" cxnId="{06ECC781-810F-4136-A28E-226399E741D6}">
      <dgm:prSet/>
      <dgm:spPr/>
      <dgm:t>
        <a:bodyPr/>
        <a:lstStyle/>
        <a:p>
          <a:endParaRPr lang="ru-RU"/>
        </a:p>
      </dgm:t>
    </dgm:pt>
    <dgm:pt modelId="{3488863C-D84E-444D-9B55-27DCD33A293A}">
      <dgm:prSet phldrT="[Текст]" custT="1"/>
      <dgm:spPr>
        <a:effectLst>
          <a:softEdge rad="317500"/>
        </a:effectLst>
      </dgm:spPr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</a:rPr>
            <a:t>Создавать условия для развития двигательной сферы и здоровья детей на основе их творческой деятельности</a:t>
          </a:r>
          <a:endParaRPr lang="ru-RU" sz="2400" b="1" dirty="0">
            <a:solidFill>
              <a:srgbClr val="002060"/>
            </a:solidFill>
          </a:endParaRPr>
        </a:p>
      </dgm:t>
    </dgm:pt>
    <dgm:pt modelId="{FBA8670C-5A08-4BB1-AEFB-DEF78C908AD1}" type="parTrans" cxnId="{9405B76D-0073-4C0C-83C8-B8236AA728B3}">
      <dgm:prSet/>
      <dgm:spPr/>
      <dgm:t>
        <a:bodyPr/>
        <a:lstStyle/>
        <a:p>
          <a:endParaRPr lang="ru-RU"/>
        </a:p>
      </dgm:t>
    </dgm:pt>
    <dgm:pt modelId="{CF0CBE4B-53A8-45FA-AE67-B39C0811EEC2}" type="sibTrans" cxnId="{9405B76D-0073-4C0C-83C8-B8236AA728B3}">
      <dgm:prSet/>
      <dgm:spPr/>
      <dgm:t>
        <a:bodyPr/>
        <a:lstStyle/>
        <a:p>
          <a:endParaRPr lang="ru-RU"/>
        </a:p>
      </dgm:t>
    </dgm:pt>
    <dgm:pt modelId="{E5CA8674-B4C3-4AAB-9014-25DBE044722E}">
      <dgm:prSet phldrT="[Текст]" custT="1"/>
      <dgm:spPr>
        <a:effectLst>
          <a:softEdge rad="317500"/>
        </a:effectLst>
      </dgm:spPr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</a:rPr>
            <a:t>Формировать практические умения и привычки по сохранению и укреплению здоровья</a:t>
          </a:r>
          <a:endParaRPr lang="ru-RU" sz="2400" b="1" dirty="0">
            <a:solidFill>
              <a:srgbClr val="002060"/>
            </a:solidFill>
          </a:endParaRPr>
        </a:p>
      </dgm:t>
    </dgm:pt>
    <dgm:pt modelId="{7843C9CA-E0A5-43A0-BFB5-49888A78B174}" type="parTrans" cxnId="{32584DF9-CF06-4EC8-876D-BC780B00B187}">
      <dgm:prSet/>
      <dgm:spPr/>
      <dgm:t>
        <a:bodyPr/>
        <a:lstStyle/>
        <a:p>
          <a:endParaRPr lang="ru-RU"/>
        </a:p>
      </dgm:t>
    </dgm:pt>
    <dgm:pt modelId="{9FEDB6EC-D662-4EA0-88AD-AD0180BC50BD}" type="sibTrans" cxnId="{32584DF9-CF06-4EC8-876D-BC780B00B187}">
      <dgm:prSet/>
      <dgm:spPr/>
      <dgm:t>
        <a:bodyPr/>
        <a:lstStyle/>
        <a:p>
          <a:endParaRPr lang="ru-RU"/>
        </a:p>
      </dgm:t>
    </dgm:pt>
    <dgm:pt modelId="{23722A4C-5115-40D6-89A7-A8B7A7DE03ED}">
      <dgm:prSet phldrT="[Текст]" custT="1"/>
      <dgm:spPr>
        <a:effectLst>
          <a:softEdge rad="317500"/>
        </a:effectLst>
      </dgm:spPr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</a:rPr>
            <a:t>Воспитывать у детей ценностное отношение к своему здоровью и понимание собственной ответственности за поддержание своего организма</a:t>
          </a:r>
          <a:endParaRPr lang="ru-RU" sz="2400" b="1" dirty="0">
            <a:solidFill>
              <a:srgbClr val="002060"/>
            </a:solidFill>
          </a:endParaRPr>
        </a:p>
      </dgm:t>
    </dgm:pt>
    <dgm:pt modelId="{90681CF3-2E1E-480B-8721-9DCF5879B77A}" type="parTrans" cxnId="{F9419D0A-5D9B-4E8F-9026-2820DC07114B}">
      <dgm:prSet/>
      <dgm:spPr/>
      <dgm:t>
        <a:bodyPr/>
        <a:lstStyle/>
        <a:p>
          <a:endParaRPr lang="ru-RU"/>
        </a:p>
      </dgm:t>
    </dgm:pt>
    <dgm:pt modelId="{145D3DF9-215D-4024-90A8-5B68A3BAD0C6}" type="sibTrans" cxnId="{F9419D0A-5D9B-4E8F-9026-2820DC07114B}">
      <dgm:prSet/>
      <dgm:spPr/>
      <dgm:t>
        <a:bodyPr/>
        <a:lstStyle/>
        <a:p>
          <a:endParaRPr lang="ru-RU"/>
        </a:p>
      </dgm:t>
    </dgm:pt>
    <dgm:pt modelId="{22E703EE-B359-4721-A939-80679EFB9C22}">
      <dgm:prSet custT="1"/>
      <dgm:spPr>
        <a:effectLst>
          <a:softEdge rad="127000"/>
        </a:effectLst>
      </dgm:spPr>
      <dgm:t>
        <a:bodyPr/>
        <a:lstStyle/>
        <a:p>
          <a:pPr algn="ctr"/>
          <a:r>
            <a:rPr lang="ru-RU" sz="4400" b="1" dirty="0" smtClean="0">
              <a:solidFill>
                <a:srgbClr val="002060"/>
              </a:solidFill>
              <a:hlinkClick xmlns:r="http://schemas.openxmlformats.org/officeDocument/2006/relationships" r:id="rId1" action="ppaction://hlinkfile"/>
            </a:rPr>
            <a:t>ПЕРСПЕКТИВНЫЙ ПЛАН</a:t>
          </a:r>
          <a:endParaRPr lang="ru-RU" sz="4400" b="1" dirty="0">
            <a:solidFill>
              <a:srgbClr val="002060"/>
            </a:solidFill>
          </a:endParaRPr>
        </a:p>
      </dgm:t>
    </dgm:pt>
    <dgm:pt modelId="{4060FEDF-8DD0-4AEC-A43F-9D010524A9F3}" type="parTrans" cxnId="{90FDD922-9C7F-4447-9B9C-B7BD6EEE48A0}">
      <dgm:prSet/>
      <dgm:spPr/>
      <dgm:t>
        <a:bodyPr/>
        <a:lstStyle/>
        <a:p>
          <a:endParaRPr lang="ru-RU"/>
        </a:p>
      </dgm:t>
    </dgm:pt>
    <dgm:pt modelId="{6437CEEF-C0D9-4BBA-83CD-C74C063A8F01}" type="sibTrans" cxnId="{90FDD922-9C7F-4447-9B9C-B7BD6EEE48A0}">
      <dgm:prSet/>
      <dgm:spPr/>
      <dgm:t>
        <a:bodyPr/>
        <a:lstStyle/>
        <a:p>
          <a:endParaRPr lang="ru-RU"/>
        </a:p>
      </dgm:t>
    </dgm:pt>
    <dgm:pt modelId="{20B960A5-220E-4044-A0F3-F72237D45F95}" type="pres">
      <dgm:prSet presAssocID="{50CB6D8D-FD15-416B-8136-1097B32C07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F81DB6-7A4B-4D11-BF5A-A4142C5FD373}" type="pres">
      <dgm:prSet presAssocID="{2E014413-38FA-406E-A880-7652524015D2}" presName="parentLin" presStyleCnt="0"/>
      <dgm:spPr/>
    </dgm:pt>
    <dgm:pt modelId="{05FEB1E3-1194-49B4-A090-A175D065729E}" type="pres">
      <dgm:prSet presAssocID="{2E014413-38FA-406E-A880-7652524015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B6F1412-B311-4AB1-8CC9-B9B3CF3A1912}" type="pres">
      <dgm:prSet presAssocID="{2E014413-38FA-406E-A880-7652524015D2}" presName="parentText" presStyleLbl="node1" presStyleIdx="0" presStyleCnt="5" custScaleX="166802" custScaleY="242839" custLinFactX="-621" custLinFactNeighborX="-100000" custLinFactNeighborY="-17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CBC9-531B-4A05-B568-2DA4F877DE53}" type="pres">
      <dgm:prSet presAssocID="{2E014413-38FA-406E-A880-7652524015D2}" presName="negativeSpace" presStyleCnt="0"/>
      <dgm:spPr/>
    </dgm:pt>
    <dgm:pt modelId="{2F297530-8DE5-46E4-9447-23E97B4FDB57}" type="pres">
      <dgm:prSet presAssocID="{2E014413-38FA-406E-A880-7652524015D2}" presName="childText" presStyleLbl="conFgAcc1" presStyleIdx="0" presStyleCnt="5">
        <dgm:presLayoutVars>
          <dgm:bulletEnabled val="1"/>
        </dgm:presLayoutVars>
      </dgm:prSet>
      <dgm:spPr/>
    </dgm:pt>
    <dgm:pt modelId="{F212CC10-020C-4D70-B2AF-48666453E067}" type="pres">
      <dgm:prSet presAssocID="{86A8455B-A893-489B-BC15-7D7BF04901D1}" presName="spaceBetweenRectangles" presStyleCnt="0"/>
      <dgm:spPr/>
    </dgm:pt>
    <dgm:pt modelId="{851130C2-D2A2-451C-8776-E5B0E8002A44}" type="pres">
      <dgm:prSet presAssocID="{3488863C-D84E-444D-9B55-27DCD33A293A}" presName="parentLin" presStyleCnt="0"/>
      <dgm:spPr/>
    </dgm:pt>
    <dgm:pt modelId="{7ED1E29A-0E08-4A7A-8580-6D28B8B79870}" type="pres">
      <dgm:prSet presAssocID="{3488863C-D84E-444D-9B55-27DCD33A293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2EF91DC-F45C-4757-9F14-94D926067E85}" type="pres">
      <dgm:prSet presAssocID="{3488863C-D84E-444D-9B55-27DCD33A293A}" presName="parentText" presStyleLbl="node1" presStyleIdx="1" presStyleCnt="5" custScaleX="138077" custScaleY="260316" custLinFactNeighborX="-100000" custLinFactNeighborY="-50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1B7BE-578E-4E53-A70A-614D505C62E9}" type="pres">
      <dgm:prSet presAssocID="{3488863C-D84E-444D-9B55-27DCD33A293A}" presName="negativeSpace" presStyleCnt="0"/>
      <dgm:spPr/>
    </dgm:pt>
    <dgm:pt modelId="{326C7BFC-41FB-467D-B160-43245500F8C6}" type="pres">
      <dgm:prSet presAssocID="{3488863C-D84E-444D-9B55-27DCD33A293A}" presName="childText" presStyleLbl="conFgAcc1" presStyleIdx="1" presStyleCnt="5">
        <dgm:presLayoutVars>
          <dgm:bulletEnabled val="1"/>
        </dgm:presLayoutVars>
      </dgm:prSet>
      <dgm:spPr/>
    </dgm:pt>
    <dgm:pt modelId="{4D6D463E-0D19-4F76-9871-9F6990DFBA43}" type="pres">
      <dgm:prSet presAssocID="{CF0CBE4B-53A8-45FA-AE67-B39C0811EEC2}" presName="spaceBetweenRectangles" presStyleCnt="0"/>
      <dgm:spPr/>
    </dgm:pt>
    <dgm:pt modelId="{61345B0D-5ADA-4784-AE10-BE35C8273DCC}" type="pres">
      <dgm:prSet presAssocID="{E5CA8674-B4C3-4AAB-9014-25DBE044722E}" presName="parentLin" presStyleCnt="0"/>
      <dgm:spPr/>
    </dgm:pt>
    <dgm:pt modelId="{20D58CD6-32EE-48DC-9003-CDEB3E9BA4A2}" type="pres">
      <dgm:prSet presAssocID="{E5CA8674-B4C3-4AAB-9014-25DBE044722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2656558-CCEF-4703-B1F4-7C6622DCF606}" type="pres">
      <dgm:prSet presAssocID="{E5CA8674-B4C3-4AAB-9014-25DBE044722E}" presName="parentText" presStyleLbl="node1" presStyleIdx="2" presStyleCnt="5" custScaleX="140762" custScaleY="227332" custLinFactNeighborX="-100000" custLinFactNeighborY="-934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F370C-A0D8-4001-8D6D-03A2A23D99A9}" type="pres">
      <dgm:prSet presAssocID="{E5CA8674-B4C3-4AAB-9014-25DBE044722E}" presName="negativeSpace" presStyleCnt="0"/>
      <dgm:spPr/>
    </dgm:pt>
    <dgm:pt modelId="{ACC84279-E07A-4F0E-942B-770DDDB127A8}" type="pres">
      <dgm:prSet presAssocID="{E5CA8674-B4C3-4AAB-9014-25DBE044722E}" presName="childText" presStyleLbl="conFgAcc1" presStyleIdx="2" presStyleCnt="5">
        <dgm:presLayoutVars>
          <dgm:bulletEnabled val="1"/>
        </dgm:presLayoutVars>
      </dgm:prSet>
      <dgm:spPr/>
    </dgm:pt>
    <dgm:pt modelId="{CFA3C2D0-A4A8-46CD-A861-B09D43474B77}" type="pres">
      <dgm:prSet presAssocID="{9FEDB6EC-D662-4EA0-88AD-AD0180BC50BD}" presName="spaceBetweenRectangles" presStyleCnt="0"/>
      <dgm:spPr/>
    </dgm:pt>
    <dgm:pt modelId="{74877F6D-DD01-49BB-A991-DC427065106D}" type="pres">
      <dgm:prSet presAssocID="{23722A4C-5115-40D6-89A7-A8B7A7DE03ED}" presName="parentLin" presStyleCnt="0"/>
      <dgm:spPr/>
    </dgm:pt>
    <dgm:pt modelId="{33AF1070-5763-48C1-80A3-38168AC318D9}" type="pres">
      <dgm:prSet presAssocID="{23722A4C-5115-40D6-89A7-A8B7A7DE03E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E95BCE7-406E-41BD-8322-7ECAADC2DA8E}" type="pres">
      <dgm:prSet presAssocID="{23722A4C-5115-40D6-89A7-A8B7A7DE03ED}" presName="parentText" presStyleLbl="node1" presStyleIdx="3" presStyleCnt="5" custScaleX="142997" custScaleY="225440" custLinFactY="-30471" custLinFactNeighborX="-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C0E2F-70BC-46D8-BF83-4D094E7103E9}" type="pres">
      <dgm:prSet presAssocID="{23722A4C-5115-40D6-89A7-A8B7A7DE03ED}" presName="negativeSpace" presStyleCnt="0"/>
      <dgm:spPr/>
    </dgm:pt>
    <dgm:pt modelId="{A67FB8EB-0014-4E25-AA58-F54791F5131A}" type="pres">
      <dgm:prSet presAssocID="{23722A4C-5115-40D6-89A7-A8B7A7DE03ED}" presName="childText" presStyleLbl="conFgAcc1" presStyleIdx="3" presStyleCnt="5" custLinFactY="-14035" custLinFactNeighborX="603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0FD49-16A3-4DE8-A03A-17D66A239DCD}" type="pres">
      <dgm:prSet presAssocID="{145D3DF9-215D-4024-90A8-5B68A3BAD0C6}" presName="spaceBetweenRectangles" presStyleCnt="0"/>
      <dgm:spPr/>
    </dgm:pt>
    <dgm:pt modelId="{9AF82418-8EE1-4291-9A8D-92A3AF110710}" type="pres">
      <dgm:prSet presAssocID="{22E703EE-B359-4721-A939-80679EFB9C22}" presName="parentLin" presStyleCnt="0"/>
      <dgm:spPr/>
    </dgm:pt>
    <dgm:pt modelId="{49D85F11-BF83-4926-99BF-E9AF171910BF}" type="pres">
      <dgm:prSet presAssocID="{22E703EE-B359-4721-A939-80679EFB9C2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3E8305F-6680-42C2-945F-CC1D18D06A46}" type="pres">
      <dgm:prSet presAssocID="{22E703EE-B359-4721-A939-80679EFB9C22}" presName="parentText" presStyleLbl="node1" presStyleIdx="4" presStyleCnt="5" custScaleX="142857" custLinFactY="-41931" custLinFactNeighborX="-513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5A7B5-EB9A-4F39-AED9-D07FCD3C890C}" type="pres">
      <dgm:prSet presAssocID="{22E703EE-B359-4721-A939-80679EFB9C22}" presName="negativeSpace" presStyleCnt="0"/>
      <dgm:spPr/>
    </dgm:pt>
    <dgm:pt modelId="{A31C01D3-733E-42D1-A5EC-5CA9BFD9BAA8}" type="pres">
      <dgm:prSet presAssocID="{22E703EE-B359-4721-A939-80679EFB9C2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69BEE35-ECBB-4869-8A55-BD681A59801D}" type="presOf" srcId="{E5CA8674-B4C3-4AAB-9014-25DBE044722E}" destId="{32656558-CCEF-4703-B1F4-7C6622DCF606}" srcOrd="1" destOrd="0" presId="urn:microsoft.com/office/officeart/2005/8/layout/list1"/>
    <dgm:cxn modelId="{61B132DE-6383-4322-9BEE-F5C41DAEB603}" type="presOf" srcId="{23722A4C-5115-40D6-89A7-A8B7A7DE03ED}" destId="{8E95BCE7-406E-41BD-8322-7ECAADC2DA8E}" srcOrd="1" destOrd="0" presId="urn:microsoft.com/office/officeart/2005/8/layout/list1"/>
    <dgm:cxn modelId="{06ECC781-810F-4136-A28E-226399E741D6}" srcId="{50CB6D8D-FD15-416B-8136-1097B32C077F}" destId="{2E014413-38FA-406E-A880-7652524015D2}" srcOrd="0" destOrd="0" parTransId="{08680942-3557-4028-A9EF-3B92AA3B2C53}" sibTransId="{86A8455B-A893-489B-BC15-7D7BF04901D1}"/>
    <dgm:cxn modelId="{90FDD922-9C7F-4447-9B9C-B7BD6EEE48A0}" srcId="{50CB6D8D-FD15-416B-8136-1097B32C077F}" destId="{22E703EE-B359-4721-A939-80679EFB9C22}" srcOrd="4" destOrd="0" parTransId="{4060FEDF-8DD0-4AEC-A43F-9D010524A9F3}" sibTransId="{6437CEEF-C0D9-4BBA-83CD-C74C063A8F01}"/>
    <dgm:cxn modelId="{9564F000-F873-4EA0-A439-6FFBA87BC30E}" type="presOf" srcId="{22E703EE-B359-4721-A939-80679EFB9C22}" destId="{D3E8305F-6680-42C2-945F-CC1D18D06A46}" srcOrd="1" destOrd="0" presId="urn:microsoft.com/office/officeart/2005/8/layout/list1"/>
    <dgm:cxn modelId="{E6F629E2-75CE-4453-988F-D1EDAF3FA0E0}" type="presOf" srcId="{22E703EE-B359-4721-A939-80679EFB9C22}" destId="{49D85F11-BF83-4926-99BF-E9AF171910BF}" srcOrd="0" destOrd="0" presId="urn:microsoft.com/office/officeart/2005/8/layout/list1"/>
    <dgm:cxn modelId="{F9419D0A-5D9B-4E8F-9026-2820DC07114B}" srcId="{50CB6D8D-FD15-416B-8136-1097B32C077F}" destId="{23722A4C-5115-40D6-89A7-A8B7A7DE03ED}" srcOrd="3" destOrd="0" parTransId="{90681CF3-2E1E-480B-8721-9DCF5879B77A}" sibTransId="{145D3DF9-215D-4024-90A8-5B68A3BAD0C6}"/>
    <dgm:cxn modelId="{9405B76D-0073-4C0C-83C8-B8236AA728B3}" srcId="{50CB6D8D-FD15-416B-8136-1097B32C077F}" destId="{3488863C-D84E-444D-9B55-27DCD33A293A}" srcOrd="1" destOrd="0" parTransId="{FBA8670C-5A08-4BB1-AEFB-DEF78C908AD1}" sibTransId="{CF0CBE4B-53A8-45FA-AE67-B39C0811EEC2}"/>
    <dgm:cxn modelId="{0AC08B97-73B9-42DC-87E2-E21E536E869F}" type="presOf" srcId="{50CB6D8D-FD15-416B-8136-1097B32C077F}" destId="{20B960A5-220E-4044-A0F3-F72237D45F95}" srcOrd="0" destOrd="0" presId="urn:microsoft.com/office/officeart/2005/8/layout/list1"/>
    <dgm:cxn modelId="{32584DF9-CF06-4EC8-876D-BC780B00B187}" srcId="{50CB6D8D-FD15-416B-8136-1097B32C077F}" destId="{E5CA8674-B4C3-4AAB-9014-25DBE044722E}" srcOrd="2" destOrd="0" parTransId="{7843C9CA-E0A5-43A0-BFB5-49888A78B174}" sibTransId="{9FEDB6EC-D662-4EA0-88AD-AD0180BC50BD}"/>
    <dgm:cxn modelId="{FD03E174-BB94-436A-8FB8-B71450B59DB4}" type="presOf" srcId="{2E014413-38FA-406E-A880-7652524015D2}" destId="{05FEB1E3-1194-49B4-A090-A175D065729E}" srcOrd="0" destOrd="0" presId="urn:microsoft.com/office/officeart/2005/8/layout/list1"/>
    <dgm:cxn modelId="{997EDD30-F4EF-4C40-BD5E-52B1B3A932BB}" type="presOf" srcId="{3488863C-D84E-444D-9B55-27DCD33A293A}" destId="{22EF91DC-F45C-4757-9F14-94D926067E85}" srcOrd="1" destOrd="0" presId="urn:microsoft.com/office/officeart/2005/8/layout/list1"/>
    <dgm:cxn modelId="{3F37B187-756E-4032-B443-46B7F09B524C}" type="presOf" srcId="{3488863C-D84E-444D-9B55-27DCD33A293A}" destId="{7ED1E29A-0E08-4A7A-8580-6D28B8B79870}" srcOrd="0" destOrd="0" presId="urn:microsoft.com/office/officeart/2005/8/layout/list1"/>
    <dgm:cxn modelId="{4F183C47-DC9F-4911-834D-F8F4873AC0AA}" type="presOf" srcId="{23722A4C-5115-40D6-89A7-A8B7A7DE03ED}" destId="{33AF1070-5763-48C1-80A3-38168AC318D9}" srcOrd="0" destOrd="0" presId="urn:microsoft.com/office/officeart/2005/8/layout/list1"/>
    <dgm:cxn modelId="{5F0FCAEE-B056-473D-875E-CED2AAE53662}" type="presOf" srcId="{2E014413-38FA-406E-A880-7652524015D2}" destId="{3B6F1412-B311-4AB1-8CC9-B9B3CF3A1912}" srcOrd="1" destOrd="0" presId="urn:microsoft.com/office/officeart/2005/8/layout/list1"/>
    <dgm:cxn modelId="{F64E70CA-B95B-4415-9030-C98DF1A195EA}" type="presOf" srcId="{E5CA8674-B4C3-4AAB-9014-25DBE044722E}" destId="{20D58CD6-32EE-48DC-9003-CDEB3E9BA4A2}" srcOrd="0" destOrd="0" presId="urn:microsoft.com/office/officeart/2005/8/layout/list1"/>
    <dgm:cxn modelId="{AB82D552-7A62-4329-BEDC-B9B2924D5AB7}" type="presParOf" srcId="{20B960A5-220E-4044-A0F3-F72237D45F95}" destId="{82F81DB6-7A4B-4D11-BF5A-A4142C5FD373}" srcOrd="0" destOrd="0" presId="urn:microsoft.com/office/officeart/2005/8/layout/list1"/>
    <dgm:cxn modelId="{658A83E3-F3BF-4BB6-8D83-CD402B453CBF}" type="presParOf" srcId="{82F81DB6-7A4B-4D11-BF5A-A4142C5FD373}" destId="{05FEB1E3-1194-49B4-A090-A175D065729E}" srcOrd="0" destOrd="0" presId="urn:microsoft.com/office/officeart/2005/8/layout/list1"/>
    <dgm:cxn modelId="{509B66AE-C2DE-4359-838F-0DC405CE5E97}" type="presParOf" srcId="{82F81DB6-7A4B-4D11-BF5A-A4142C5FD373}" destId="{3B6F1412-B311-4AB1-8CC9-B9B3CF3A1912}" srcOrd="1" destOrd="0" presId="urn:microsoft.com/office/officeart/2005/8/layout/list1"/>
    <dgm:cxn modelId="{6B427CE3-9644-4AF7-87EF-8BB5E1F25265}" type="presParOf" srcId="{20B960A5-220E-4044-A0F3-F72237D45F95}" destId="{7AA9CBC9-531B-4A05-B568-2DA4F877DE53}" srcOrd="1" destOrd="0" presId="urn:microsoft.com/office/officeart/2005/8/layout/list1"/>
    <dgm:cxn modelId="{C852786F-A5CA-42D6-A335-7166EE919FCF}" type="presParOf" srcId="{20B960A5-220E-4044-A0F3-F72237D45F95}" destId="{2F297530-8DE5-46E4-9447-23E97B4FDB57}" srcOrd="2" destOrd="0" presId="urn:microsoft.com/office/officeart/2005/8/layout/list1"/>
    <dgm:cxn modelId="{239E0B8D-D6E0-414D-8F4B-07B7D628EC24}" type="presParOf" srcId="{20B960A5-220E-4044-A0F3-F72237D45F95}" destId="{F212CC10-020C-4D70-B2AF-48666453E067}" srcOrd="3" destOrd="0" presId="urn:microsoft.com/office/officeart/2005/8/layout/list1"/>
    <dgm:cxn modelId="{660EAB5D-5930-4EDA-B132-22C2AC00CA6D}" type="presParOf" srcId="{20B960A5-220E-4044-A0F3-F72237D45F95}" destId="{851130C2-D2A2-451C-8776-E5B0E8002A44}" srcOrd="4" destOrd="0" presId="urn:microsoft.com/office/officeart/2005/8/layout/list1"/>
    <dgm:cxn modelId="{CD675EBA-785A-40D6-9748-1D4FCAD68162}" type="presParOf" srcId="{851130C2-D2A2-451C-8776-E5B0E8002A44}" destId="{7ED1E29A-0E08-4A7A-8580-6D28B8B79870}" srcOrd="0" destOrd="0" presId="urn:microsoft.com/office/officeart/2005/8/layout/list1"/>
    <dgm:cxn modelId="{8492337F-7156-4052-9E8A-1055978C9BA8}" type="presParOf" srcId="{851130C2-D2A2-451C-8776-E5B0E8002A44}" destId="{22EF91DC-F45C-4757-9F14-94D926067E85}" srcOrd="1" destOrd="0" presId="urn:microsoft.com/office/officeart/2005/8/layout/list1"/>
    <dgm:cxn modelId="{F85DCB7B-7755-4BEB-9E40-A968A27C2091}" type="presParOf" srcId="{20B960A5-220E-4044-A0F3-F72237D45F95}" destId="{AD41B7BE-578E-4E53-A70A-614D505C62E9}" srcOrd="5" destOrd="0" presId="urn:microsoft.com/office/officeart/2005/8/layout/list1"/>
    <dgm:cxn modelId="{4B3B03AC-7136-4F5A-9F48-A68096F378D4}" type="presParOf" srcId="{20B960A5-220E-4044-A0F3-F72237D45F95}" destId="{326C7BFC-41FB-467D-B160-43245500F8C6}" srcOrd="6" destOrd="0" presId="urn:microsoft.com/office/officeart/2005/8/layout/list1"/>
    <dgm:cxn modelId="{4073B656-D3D3-4C8D-A504-71B9C37CEE14}" type="presParOf" srcId="{20B960A5-220E-4044-A0F3-F72237D45F95}" destId="{4D6D463E-0D19-4F76-9871-9F6990DFBA43}" srcOrd="7" destOrd="0" presId="urn:microsoft.com/office/officeart/2005/8/layout/list1"/>
    <dgm:cxn modelId="{9040883C-01FF-44A9-A5D3-B0749783B8AC}" type="presParOf" srcId="{20B960A5-220E-4044-A0F3-F72237D45F95}" destId="{61345B0D-5ADA-4784-AE10-BE35C8273DCC}" srcOrd="8" destOrd="0" presId="urn:microsoft.com/office/officeart/2005/8/layout/list1"/>
    <dgm:cxn modelId="{2200A39D-4AFA-404F-9624-D9C8B098E71C}" type="presParOf" srcId="{61345B0D-5ADA-4784-AE10-BE35C8273DCC}" destId="{20D58CD6-32EE-48DC-9003-CDEB3E9BA4A2}" srcOrd="0" destOrd="0" presId="urn:microsoft.com/office/officeart/2005/8/layout/list1"/>
    <dgm:cxn modelId="{E3D35840-0BDD-42C5-8454-67504ECB6873}" type="presParOf" srcId="{61345B0D-5ADA-4784-AE10-BE35C8273DCC}" destId="{32656558-CCEF-4703-B1F4-7C6622DCF606}" srcOrd="1" destOrd="0" presId="urn:microsoft.com/office/officeart/2005/8/layout/list1"/>
    <dgm:cxn modelId="{AA864EA8-9140-4A33-881B-5594B616B1CE}" type="presParOf" srcId="{20B960A5-220E-4044-A0F3-F72237D45F95}" destId="{A58F370C-A0D8-4001-8D6D-03A2A23D99A9}" srcOrd="9" destOrd="0" presId="urn:microsoft.com/office/officeart/2005/8/layout/list1"/>
    <dgm:cxn modelId="{EFBF984E-C891-40BF-AF0E-25EBB9852793}" type="presParOf" srcId="{20B960A5-220E-4044-A0F3-F72237D45F95}" destId="{ACC84279-E07A-4F0E-942B-770DDDB127A8}" srcOrd="10" destOrd="0" presId="urn:microsoft.com/office/officeart/2005/8/layout/list1"/>
    <dgm:cxn modelId="{4E499236-EFF2-457A-839E-132712C58D4C}" type="presParOf" srcId="{20B960A5-220E-4044-A0F3-F72237D45F95}" destId="{CFA3C2D0-A4A8-46CD-A861-B09D43474B77}" srcOrd="11" destOrd="0" presId="urn:microsoft.com/office/officeart/2005/8/layout/list1"/>
    <dgm:cxn modelId="{BC56F6D6-CC95-4ACE-8002-76C33113F163}" type="presParOf" srcId="{20B960A5-220E-4044-A0F3-F72237D45F95}" destId="{74877F6D-DD01-49BB-A991-DC427065106D}" srcOrd="12" destOrd="0" presId="urn:microsoft.com/office/officeart/2005/8/layout/list1"/>
    <dgm:cxn modelId="{943D4896-A17A-4043-BC2E-1D98764719D7}" type="presParOf" srcId="{74877F6D-DD01-49BB-A991-DC427065106D}" destId="{33AF1070-5763-48C1-80A3-38168AC318D9}" srcOrd="0" destOrd="0" presId="urn:microsoft.com/office/officeart/2005/8/layout/list1"/>
    <dgm:cxn modelId="{0921BC2A-2DE6-4166-822B-328727833456}" type="presParOf" srcId="{74877F6D-DD01-49BB-A991-DC427065106D}" destId="{8E95BCE7-406E-41BD-8322-7ECAADC2DA8E}" srcOrd="1" destOrd="0" presId="urn:microsoft.com/office/officeart/2005/8/layout/list1"/>
    <dgm:cxn modelId="{538FE2E5-203D-4013-881B-26566AB5751E}" type="presParOf" srcId="{20B960A5-220E-4044-A0F3-F72237D45F95}" destId="{B32C0E2F-70BC-46D8-BF83-4D094E7103E9}" srcOrd="13" destOrd="0" presId="urn:microsoft.com/office/officeart/2005/8/layout/list1"/>
    <dgm:cxn modelId="{F5D8D224-46C7-4566-AE68-B3E065E0D6A2}" type="presParOf" srcId="{20B960A5-220E-4044-A0F3-F72237D45F95}" destId="{A67FB8EB-0014-4E25-AA58-F54791F5131A}" srcOrd="14" destOrd="0" presId="urn:microsoft.com/office/officeart/2005/8/layout/list1"/>
    <dgm:cxn modelId="{AE941A58-BED3-4337-A810-09C4199FB8E8}" type="presParOf" srcId="{20B960A5-220E-4044-A0F3-F72237D45F95}" destId="{98B0FD49-16A3-4DE8-A03A-17D66A239DCD}" srcOrd="15" destOrd="0" presId="urn:microsoft.com/office/officeart/2005/8/layout/list1"/>
    <dgm:cxn modelId="{AA9793F1-087D-4E7E-A429-6A3F4159F473}" type="presParOf" srcId="{20B960A5-220E-4044-A0F3-F72237D45F95}" destId="{9AF82418-8EE1-4291-9A8D-92A3AF110710}" srcOrd="16" destOrd="0" presId="urn:microsoft.com/office/officeart/2005/8/layout/list1"/>
    <dgm:cxn modelId="{0F9D404A-1DFB-46A1-8731-583F7D8CD1AE}" type="presParOf" srcId="{9AF82418-8EE1-4291-9A8D-92A3AF110710}" destId="{49D85F11-BF83-4926-99BF-E9AF171910BF}" srcOrd="0" destOrd="0" presId="urn:microsoft.com/office/officeart/2005/8/layout/list1"/>
    <dgm:cxn modelId="{60E64881-104E-4D4D-B352-6F64BB2762ED}" type="presParOf" srcId="{9AF82418-8EE1-4291-9A8D-92A3AF110710}" destId="{D3E8305F-6680-42C2-945F-CC1D18D06A46}" srcOrd="1" destOrd="0" presId="urn:microsoft.com/office/officeart/2005/8/layout/list1"/>
    <dgm:cxn modelId="{EDABF4C2-81B8-4C72-9188-771EA6567C38}" type="presParOf" srcId="{20B960A5-220E-4044-A0F3-F72237D45F95}" destId="{30C5A7B5-EB9A-4F39-AED9-D07FCD3C890C}" srcOrd="17" destOrd="0" presId="urn:microsoft.com/office/officeart/2005/8/layout/list1"/>
    <dgm:cxn modelId="{9913033F-5466-4BCC-9341-6B2026E8EFA2}" type="presParOf" srcId="{20B960A5-220E-4044-A0F3-F72237D45F95}" destId="{A31C01D3-733E-42D1-A5EC-5CA9BFD9BAA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27B4A-3B95-458B-AA5C-A23C58A5F234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D242C07B-7028-49D5-8008-3FF7E54C1CFD}">
      <dgm:prSet phldrT="[Текст]"/>
      <dgm:spPr/>
      <dgm:t>
        <a:bodyPr/>
        <a:lstStyle/>
        <a:p>
          <a:r>
            <a:rPr lang="ru-RU" dirty="0" smtClean="0"/>
            <a:t>Наблюдение, демонстрация, рассматривание, просмотр </a:t>
          </a:r>
          <a:endParaRPr lang="ru-RU" dirty="0"/>
        </a:p>
      </dgm:t>
    </dgm:pt>
    <dgm:pt modelId="{F92A3058-96B5-4A9B-AEFB-878DAAF8C52E}" type="parTrans" cxnId="{095F2033-B68D-4E5A-B95C-F950A8CF8E09}">
      <dgm:prSet/>
      <dgm:spPr/>
      <dgm:t>
        <a:bodyPr/>
        <a:lstStyle/>
        <a:p>
          <a:endParaRPr lang="ru-RU"/>
        </a:p>
      </dgm:t>
    </dgm:pt>
    <dgm:pt modelId="{B50DD4AB-4515-463A-9078-021243400926}" type="sibTrans" cxnId="{095F2033-B68D-4E5A-B95C-F950A8CF8E09}">
      <dgm:prSet/>
      <dgm:spPr/>
      <dgm:t>
        <a:bodyPr/>
        <a:lstStyle/>
        <a:p>
          <a:endParaRPr lang="ru-RU"/>
        </a:p>
      </dgm:t>
    </dgm:pt>
    <dgm:pt modelId="{2E9EC8A3-C496-4C90-96B1-EB22ABEE2290}">
      <dgm:prSet phldrT="[Текст]"/>
      <dgm:spPr/>
      <dgm:t>
        <a:bodyPr/>
        <a:lstStyle/>
        <a:p>
          <a:r>
            <a:rPr lang="ru-RU" dirty="0" smtClean="0"/>
            <a:t>Объяснение, рассказ, чтение, беседа, речевой образец, диалог, вопрос-ответ, речевая ситуация, обсуждение, рассуждение, слушанье, словесные игры, ситуативный разговор</a:t>
          </a:r>
          <a:endParaRPr lang="ru-RU" dirty="0"/>
        </a:p>
      </dgm:t>
    </dgm:pt>
    <dgm:pt modelId="{BBCAA20A-27EE-483D-9073-0E7D92F0EF51}" type="parTrans" cxnId="{3F5CFF14-1711-4594-A8D8-C1B867FA06AE}">
      <dgm:prSet/>
      <dgm:spPr/>
      <dgm:t>
        <a:bodyPr/>
        <a:lstStyle/>
        <a:p>
          <a:endParaRPr lang="ru-RU"/>
        </a:p>
      </dgm:t>
    </dgm:pt>
    <dgm:pt modelId="{6CC88010-011D-41F5-AB99-8D8095FE9C04}" type="sibTrans" cxnId="{3F5CFF14-1711-4594-A8D8-C1B867FA06AE}">
      <dgm:prSet/>
      <dgm:spPr/>
      <dgm:t>
        <a:bodyPr/>
        <a:lstStyle/>
        <a:p>
          <a:endParaRPr lang="ru-RU"/>
        </a:p>
      </dgm:t>
    </dgm:pt>
    <dgm:pt modelId="{E9C1795B-D397-4D62-B9FB-B8E58B6AA3F8}">
      <dgm:prSet phldrT="[Текст]"/>
      <dgm:spPr/>
      <dgm:t>
        <a:bodyPr/>
        <a:lstStyle/>
        <a:p>
          <a:r>
            <a:rPr lang="ru-RU" dirty="0" smtClean="0"/>
            <a:t>Упражнение, задания, решение проблемных ситуаций, продуктивная деятельность, познавательно-исследовательская деятельность, моделирование</a:t>
          </a:r>
          <a:endParaRPr lang="ru-RU" dirty="0"/>
        </a:p>
      </dgm:t>
    </dgm:pt>
    <dgm:pt modelId="{529B88D1-674A-4855-94A8-BBD2CF8840CA}" type="parTrans" cxnId="{5D14DAAE-EA00-40B2-B292-5C1EDB72E560}">
      <dgm:prSet/>
      <dgm:spPr/>
      <dgm:t>
        <a:bodyPr/>
        <a:lstStyle/>
        <a:p>
          <a:endParaRPr lang="ru-RU"/>
        </a:p>
      </dgm:t>
    </dgm:pt>
    <dgm:pt modelId="{0AE801F3-DE81-42D3-BD25-370464EE296F}" type="sibTrans" cxnId="{5D14DAAE-EA00-40B2-B292-5C1EDB72E560}">
      <dgm:prSet/>
      <dgm:spPr/>
      <dgm:t>
        <a:bodyPr/>
        <a:lstStyle/>
        <a:p>
          <a:endParaRPr lang="ru-RU"/>
        </a:p>
      </dgm:t>
    </dgm:pt>
    <dgm:pt modelId="{738D6E28-FC2F-40A8-85BE-B9C4CB67E775}" type="pres">
      <dgm:prSet presAssocID="{DA327B4A-3B95-458B-AA5C-A23C58A5F234}" presName="Name0" presStyleCnt="0">
        <dgm:presLayoutVars>
          <dgm:dir/>
          <dgm:resizeHandles val="exact"/>
        </dgm:presLayoutVars>
      </dgm:prSet>
      <dgm:spPr/>
    </dgm:pt>
    <dgm:pt modelId="{873DBEDC-E874-4008-A7B1-4DA7244B4108}" type="pres">
      <dgm:prSet presAssocID="{DA327B4A-3B95-458B-AA5C-A23C58A5F234}" presName="bkgdShp" presStyleLbl="alignAccFollowNode1" presStyleIdx="0" presStyleCnt="1"/>
      <dgm:spPr/>
    </dgm:pt>
    <dgm:pt modelId="{FCCAB787-5500-4F24-AF90-BB1540609326}" type="pres">
      <dgm:prSet presAssocID="{DA327B4A-3B95-458B-AA5C-A23C58A5F234}" presName="linComp" presStyleCnt="0"/>
      <dgm:spPr/>
    </dgm:pt>
    <dgm:pt modelId="{EF5E2FB2-BC76-49D5-A937-11A654B7F195}" type="pres">
      <dgm:prSet presAssocID="{D242C07B-7028-49D5-8008-3FF7E54C1CFD}" presName="compNode" presStyleCnt="0"/>
      <dgm:spPr/>
    </dgm:pt>
    <dgm:pt modelId="{8C9BDC4C-6CBC-489D-82F0-015DD052377D}" type="pres">
      <dgm:prSet presAssocID="{D242C07B-7028-49D5-8008-3FF7E54C1C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EE26B-21FD-4853-9FE5-752A93A2A5C7}" type="pres">
      <dgm:prSet presAssocID="{D242C07B-7028-49D5-8008-3FF7E54C1CFD}" presName="invisiNode" presStyleLbl="node1" presStyleIdx="0" presStyleCnt="3"/>
      <dgm:spPr/>
    </dgm:pt>
    <dgm:pt modelId="{F449ADDC-F5C5-45DF-8B02-AD2C2B4347BF}" type="pres">
      <dgm:prSet presAssocID="{D242C07B-7028-49D5-8008-3FF7E54C1CF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19626672-7C44-410F-8E32-4FD519381183}" type="pres">
      <dgm:prSet presAssocID="{B50DD4AB-4515-463A-9078-0212434009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42E339-AF11-4ADE-ACE0-D3218EDA858B}" type="pres">
      <dgm:prSet presAssocID="{2E9EC8A3-C496-4C90-96B1-EB22ABEE2290}" presName="compNode" presStyleCnt="0"/>
      <dgm:spPr/>
    </dgm:pt>
    <dgm:pt modelId="{56E39933-BAA7-4D1F-91C6-83E2C88A2E8E}" type="pres">
      <dgm:prSet presAssocID="{2E9EC8A3-C496-4C90-96B1-EB22ABEE22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56C3B-6C31-464D-BA54-7819AF88AFB5}" type="pres">
      <dgm:prSet presAssocID="{2E9EC8A3-C496-4C90-96B1-EB22ABEE2290}" presName="invisiNode" presStyleLbl="node1" presStyleIdx="1" presStyleCnt="3"/>
      <dgm:spPr/>
    </dgm:pt>
    <dgm:pt modelId="{BDA3DDC7-1F72-47C7-A6D8-C3E67ABC6C85}" type="pres">
      <dgm:prSet presAssocID="{2E9EC8A3-C496-4C90-96B1-EB22ABEE229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7E9C139-DB27-46FC-BD74-808724BD9F5D}" type="pres">
      <dgm:prSet presAssocID="{6CC88010-011D-41F5-AB99-8D8095FE9C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AC4C-6283-4B28-8A98-A527134DA548}" type="pres">
      <dgm:prSet presAssocID="{E9C1795B-D397-4D62-B9FB-B8E58B6AA3F8}" presName="compNode" presStyleCnt="0"/>
      <dgm:spPr/>
    </dgm:pt>
    <dgm:pt modelId="{259AD636-AE3D-4FE9-A9B4-97B13860EC23}" type="pres">
      <dgm:prSet presAssocID="{E9C1795B-D397-4D62-B9FB-B8E58B6AA3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C9B11-7B33-4CC1-B154-88EA82DCDAC6}" type="pres">
      <dgm:prSet presAssocID="{E9C1795B-D397-4D62-B9FB-B8E58B6AA3F8}" presName="invisiNode" presStyleLbl="node1" presStyleIdx="2" presStyleCnt="3"/>
      <dgm:spPr/>
    </dgm:pt>
    <dgm:pt modelId="{28BB6720-A77A-4050-9756-8BE20D623B41}" type="pres">
      <dgm:prSet presAssocID="{E9C1795B-D397-4D62-B9FB-B8E58B6AA3F8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C5BF4EEF-200F-4993-AD60-5A56FBBBD235}" type="presOf" srcId="{B50DD4AB-4515-463A-9078-021243400926}" destId="{19626672-7C44-410F-8E32-4FD519381183}" srcOrd="0" destOrd="0" presId="urn:microsoft.com/office/officeart/2005/8/layout/pList2"/>
    <dgm:cxn modelId="{C3DF0DBB-4A2C-4A05-9E91-3BE88C6BDB02}" type="presOf" srcId="{6CC88010-011D-41F5-AB99-8D8095FE9C04}" destId="{27E9C139-DB27-46FC-BD74-808724BD9F5D}" srcOrd="0" destOrd="0" presId="urn:microsoft.com/office/officeart/2005/8/layout/pList2"/>
    <dgm:cxn modelId="{0FDBDBFC-0F20-4037-92D5-9FD265FDC8FB}" type="presOf" srcId="{E9C1795B-D397-4D62-B9FB-B8E58B6AA3F8}" destId="{259AD636-AE3D-4FE9-A9B4-97B13860EC23}" srcOrd="0" destOrd="0" presId="urn:microsoft.com/office/officeart/2005/8/layout/pList2"/>
    <dgm:cxn modelId="{A8C37657-75DE-413B-9EF6-F32C653D32D4}" type="presOf" srcId="{D242C07B-7028-49D5-8008-3FF7E54C1CFD}" destId="{8C9BDC4C-6CBC-489D-82F0-015DD052377D}" srcOrd="0" destOrd="0" presId="urn:microsoft.com/office/officeart/2005/8/layout/pList2"/>
    <dgm:cxn modelId="{3F5CFF14-1711-4594-A8D8-C1B867FA06AE}" srcId="{DA327B4A-3B95-458B-AA5C-A23C58A5F234}" destId="{2E9EC8A3-C496-4C90-96B1-EB22ABEE2290}" srcOrd="1" destOrd="0" parTransId="{BBCAA20A-27EE-483D-9073-0E7D92F0EF51}" sibTransId="{6CC88010-011D-41F5-AB99-8D8095FE9C04}"/>
    <dgm:cxn modelId="{5D14DAAE-EA00-40B2-B292-5C1EDB72E560}" srcId="{DA327B4A-3B95-458B-AA5C-A23C58A5F234}" destId="{E9C1795B-D397-4D62-B9FB-B8E58B6AA3F8}" srcOrd="2" destOrd="0" parTransId="{529B88D1-674A-4855-94A8-BBD2CF8840CA}" sibTransId="{0AE801F3-DE81-42D3-BD25-370464EE296F}"/>
    <dgm:cxn modelId="{D406D612-9E60-4CFC-A02D-E49202BE010B}" type="presOf" srcId="{DA327B4A-3B95-458B-AA5C-A23C58A5F234}" destId="{738D6E28-FC2F-40A8-85BE-B9C4CB67E775}" srcOrd="0" destOrd="0" presId="urn:microsoft.com/office/officeart/2005/8/layout/pList2"/>
    <dgm:cxn modelId="{095F2033-B68D-4E5A-B95C-F950A8CF8E09}" srcId="{DA327B4A-3B95-458B-AA5C-A23C58A5F234}" destId="{D242C07B-7028-49D5-8008-3FF7E54C1CFD}" srcOrd="0" destOrd="0" parTransId="{F92A3058-96B5-4A9B-AEFB-878DAAF8C52E}" sibTransId="{B50DD4AB-4515-463A-9078-021243400926}"/>
    <dgm:cxn modelId="{1BDE27DB-DCAF-42B6-9CA6-508663786156}" type="presOf" srcId="{2E9EC8A3-C496-4C90-96B1-EB22ABEE2290}" destId="{56E39933-BAA7-4D1F-91C6-83E2C88A2E8E}" srcOrd="0" destOrd="0" presId="urn:microsoft.com/office/officeart/2005/8/layout/pList2"/>
    <dgm:cxn modelId="{018B9722-EB8A-47EC-94E8-8F539844E080}" type="presParOf" srcId="{738D6E28-FC2F-40A8-85BE-B9C4CB67E775}" destId="{873DBEDC-E874-4008-A7B1-4DA7244B4108}" srcOrd="0" destOrd="0" presId="urn:microsoft.com/office/officeart/2005/8/layout/pList2"/>
    <dgm:cxn modelId="{3882F4FE-9A9C-476A-8D0B-2CF063CFE537}" type="presParOf" srcId="{738D6E28-FC2F-40A8-85BE-B9C4CB67E775}" destId="{FCCAB787-5500-4F24-AF90-BB1540609326}" srcOrd="1" destOrd="0" presId="urn:microsoft.com/office/officeart/2005/8/layout/pList2"/>
    <dgm:cxn modelId="{F90FAC6A-CF0D-451A-B0EE-06609C8AFEBF}" type="presParOf" srcId="{FCCAB787-5500-4F24-AF90-BB1540609326}" destId="{EF5E2FB2-BC76-49D5-A937-11A654B7F195}" srcOrd="0" destOrd="0" presId="urn:microsoft.com/office/officeart/2005/8/layout/pList2"/>
    <dgm:cxn modelId="{00ADB80E-B8AE-451E-96D4-2FA37C13EFFD}" type="presParOf" srcId="{EF5E2FB2-BC76-49D5-A937-11A654B7F195}" destId="{8C9BDC4C-6CBC-489D-82F0-015DD052377D}" srcOrd="0" destOrd="0" presId="urn:microsoft.com/office/officeart/2005/8/layout/pList2"/>
    <dgm:cxn modelId="{C068977B-DF4A-455D-874D-19DA50CE462C}" type="presParOf" srcId="{EF5E2FB2-BC76-49D5-A937-11A654B7F195}" destId="{38AEE26B-21FD-4853-9FE5-752A93A2A5C7}" srcOrd="1" destOrd="0" presId="urn:microsoft.com/office/officeart/2005/8/layout/pList2"/>
    <dgm:cxn modelId="{E0225E7A-C364-4504-87B9-32AB928CCF70}" type="presParOf" srcId="{EF5E2FB2-BC76-49D5-A937-11A654B7F195}" destId="{F449ADDC-F5C5-45DF-8B02-AD2C2B4347BF}" srcOrd="2" destOrd="0" presId="urn:microsoft.com/office/officeart/2005/8/layout/pList2"/>
    <dgm:cxn modelId="{E051B2CE-50C3-4B3F-B2C6-904601142007}" type="presParOf" srcId="{FCCAB787-5500-4F24-AF90-BB1540609326}" destId="{19626672-7C44-410F-8E32-4FD519381183}" srcOrd="1" destOrd="0" presId="urn:microsoft.com/office/officeart/2005/8/layout/pList2"/>
    <dgm:cxn modelId="{1B3BDCAD-8A63-45E7-A0C1-CBF39444F05E}" type="presParOf" srcId="{FCCAB787-5500-4F24-AF90-BB1540609326}" destId="{D742E339-AF11-4ADE-ACE0-D3218EDA858B}" srcOrd="2" destOrd="0" presId="urn:microsoft.com/office/officeart/2005/8/layout/pList2"/>
    <dgm:cxn modelId="{81FDAF64-BAF3-480D-99CE-76C4A252D723}" type="presParOf" srcId="{D742E339-AF11-4ADE-ACE0-D3218EDA858B}" destId="{56E39933-BAA7-4D1F-91C6-83E2C88A2E8E}" srcOrd="0" destOrd="0" presId="urn:microsoft.com/office/officeart/2005/8/layout/pList2"/>
    <dgm:cxn modelId="{2AE9C75B-354F-48C1-9360-3AEB61E6933E}" type="presParOf" srcId="{D742E339-AF11-4ADE-ACE0-D3218EDA858B}" destId="{53B56C3B-6C31-464D-BA54-7819AF88AFB5}" srcOrd="1" destOrd="0" presId="urn:microsoft.com/office/officeart/2005/8/layout/pList2"/>
    <dgm:cxn modelId="{E1AA5A9A-5491-4DB3-BA5E-1FC26FAA60D5}" type="presParOf" srcId="{D742E339-AF11-4ADE-ACE0-D3218EDA858B}" destId="{BDA3DDC7-1F72-47C7-A6D8-C3E67ABC6C85}" srcOrd="2" destOrd="0" presId="urn:microsoft.com/office/officeart/2005/8/layout/pList2"/>
    <dgm:cxn modelId="{F192114E-F826-41BC-B6E3-8711FAC86194}" type="presParOf" srcId="{FCCAB787-5500-4F24-AF90-BB1540609326}" destId="{27E9C139-DB27-46FC-BD74-808724BD9F5D}" srcOrd="3" destOrd="0" presId="urn:microsoft.com/office/officeart/2005/8/layout/pList2"/>
    <dgm:cxn modelId="{E1D7DC5D-D2C5-41C0-8AA2-2DDAAF1DCA2A}" type="presParOf" srcId="{FCCAB787-5500-4F24-AF90-BB1540609326}" destId="{07C7AC4C-6283-4B28-8A98-A527134DA548}" srcOrd="4" destOrd="0" presId="urn:microsoft.com/office/officeart/2005/8/layout/pList2"/>
    <dgm:cxn modelId="{BF218195-48E7-4E3A-B351-995BA8BE969A}" type="presParOf" srcId="{07C7AC4C-6283-4B28-8A98-A527134DA548}" destId="{259AD636-AE3D-4FE9-A9B4-97B13860EC23}" srcOrd="0" destOrd="0" presId="urn:microsoft.com/office/officeart/2005/8/layout/pList2"/>
    <dgm:cxn modelId="{FE2CB6FB-0AF6-4E01-8B89-FF03C8EAA016}" type="presParOf" srcId="{07C7AC4C-6283-4B28-8A98-A527134DA548}" destId="{ED8C9B11-7B33-4CC1-B154-88EA82DCDAC6}" srcOrd="1" destOrd="0" presId="urn:microsoft.com/office/officeart/2005/8/layout/pList2"/>
    <dgm:cxn modelId="{060F9767-F899-49BC-8B55-9D64D65AF383}" type="presParOf" srcId="{07C7AC4C-6283-4B28-8A98-A527134DA548}" destId="{28BB6720-A77A-4050-9756-8BE20D623B4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D7480-37CD-421D-B6F1-87251FE11663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CBC43E82-1187-4336-BA5A-F7EC2A1013B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Медико-профилактические технологии Физкультурно-оздоровительные технологии </a:t>
          </a:r>
        </a:p>
        <a:p>
          <a:r>
            <a:rPr lang="ru-RU" sz="1400" b="1" dirty="0" smtClean="0">
              <a:solidFill>
                <a:srgbClr val="FF0000"/>
              </a:solidFill>
            </a:rPr>
            <a:t>Здоровье сберегающие образовательные технологии</a:t>
          </a:r>
        </a:p>
        <a:p>
          <a:r>
            <a:rPr lang="ru-RU" sz="1400" b="1" dirty="0" smtClean="0">
              <a:solidFill>
                <a:srgbClr val="FF0000"/>
              </a:solidFill>
            </a:rPr>
            <a:t>Технологии обеспечения социально-психологического благополучия ребёнка </a:t>
          </a:r>
          <a:endParaRPr lang="ru-RU" sz="1400" b="1" dirty="0">
            <a:solidFill>
              <a:srgbClr val="FF0000"/>
            </a:solidFill>
          </a:endParaRPr>
        </a:p>
      </dgm:t>
    </dgm:pt>
    <dgm:pt modelId="{E0180ABD-B94F-4294-A512-EF9167A735A3}" type="parTrans" cxnId="{600849EF-5DB5-4DFE-B30E-7EE3D1B3950C}">
      <dgm:prSet/>
      <dgm:spPr/>
      <dgm:t>
        <a:bodyPr/>
        <a:lstStyle/>
        <a:p>
          <a:endParaRPr lang="ru-RU"/>
        </a:p>
      </dgm:t>
    </dgm:pt>
    <dgm:pt modelId="{F872D996-9E95-4BB9-9224-E946F6B26CCE}" type="sibTrans" cxnId="{600849EF-5DB5-4DFE-B30E-7EE3D1B3950C}">
      <dgm:prSet/>
      <dgm:spPr/>
      <dgm:t>
        <a:bodyPr/>
        <a:lstStyle/>
        <a:p>
          <a:endParaRPr lang="ru-RU"/>
        </a:p>
      </dgm:t>
    </dgm:pt>
    <dgm:pt modelId="{CDAB2B65-BB4C-495D-BABA-8E8B00D5BFE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Динамические  паузы Подвижные  и  спортивные  игры Релаксация Гимнастика  пальчиковая Гимнастика для  глаз Гимнастика  дыхательная Гимнастика  корригирующая Гимнастика  ортопедическая </a:t>
          </a:r>
          <a:endParaRPr lang="ru-RU" sz="1600" b="1" dirty="0">
            <a:solidFill>
              <a:srgbClr val="FF0000"/>
            </a:solidFill>
          </a:endParaRPr>
        </a:p>
      </dgm:t>
    </dgm:pt>
    <dgm:pt modelId="{E28913CA-3BB5-4FEB-88C0-8B9EE2AAD91E}" type="parTrans" cxnId="{2311FBB6-3016-4483-AE37-CCECFDCF9104}">
      <dgm:prSet/>
      <dgm:spPr/>
      <dgm:t>
        <a:bodyPr/>
        <a:lstStyle/>
        <a:p>
          <a:endParaRPr lang="ru-RU"/>
        </a:p>
      </dgm:t>
    </dgm:pt>
    <dgm:pt modelId="{1DCAA921-F84B-45D0-A42D-95332BFB71EB}" type="sibTrans" cxnId="{2311FBB6-3016-4483-AE37-CCECFDCF9104}">
      <dgm:prSet/>
      <dgm:spPr/>
      <dgm:t>
        <a:bodyPr/>
        <a:lstStyle/>
        <a:p>
          <a:endParaRPr lang="ru-RU"/>
        </a:p>
      </dgm:t>
    </dgm:pt>
    <dgm:pt modelId="{F2F432C7-658C-43F3-8038-77357D72E4F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Физкультурные  занятия </a:t>
          </a:r>
        </a:p>
        <a:p>
          <a:r>
            <a:rPr lang="ru-RU" sz="1800" b="1" dirty="0" smtClean="0">
              <a:solidFill>
                <a:srgbClr val="FF0000"/>
              </a:solidFill>
            </a:rPr>
            <a:t>Проблемно-игровые мероприятия </a:t>
          </a:r>
        </a:p>
        <a:p>
          <a:r>
            <a:rPr lang="ru-RU" sz="1600" b="1" dirty="0" err="1" smtClean="0">
              <a:solidFill>
                <a:srgbClr val="FF0000"/>
              </a:solidFill>
            </a:rPr>
            <a:t>Коммуникатив</a:t>
          </a:r>
          <a:r>
            <a:rPr lang="ru-RU" sz="1600" b="1" dirty="0" smtClean="0">
              <a:solidFill>
                <a:srgbClr val="FF0000"/>
              </a:solidFill>
            </a:rPr>
            <a:t> -</a:t>
          </a:r>
        </a:p>
        <a:p>
          <a:r>
            <a:rPr lang="ru-RU" sz="1600" b="1" dirty="0" err="1" smtClean="0">
              <a:solidFill>
                <a:srgbClr val="FF0000"/>
              </a:solidFill>
            </a:rPr>
            <a:t>ные</a:t>
          </a:r>
          <a:r>
            <a:rPr lang="ru-RU" sz="1600" b="1" dirty="0" smtClean="0">
              <a:solidFill>
                <a:srgbClr val="FF0000"/>
              </a:solidFill>
            </a:rPr>
            <a:t> игры </a:t>
          </a:r>
        </a:p>
        <a:p>
          <a:r>
            <a:rPr lang="ru-RU" sz="1600" b="1" dirty="0" smtClean="0">
              <a:solidFill>
                <a:srgbClr val="FF0000"/>
              </a:solidFill>
            </a:rPr>
            <a:t>Коррекционные  технологии </a:t>
          </a:r>
          <a:endParaRPr lang="ru-RU" sz="1600" b="1" dirty="0">
            <a:solidFill>
              <a:srgbClr val="FF0000"/>
            </a:solidFill>
          </a:endParaRPr>
        </a:p>
      </dgm:t>
    </dgm:pt>
    <dgm:pt modelId="{CE3F7901-2DAA-4133-90B1-CB72DE6AB228}" type="parTrans" cxnId="{2399A34D-6FC8-4407-89F0-B780378EA540}">
      <dgm:prSet/>
      <dgm:spPr/>
      <dgm:t>
        <a:bodyPr/>
        <a:lstStyle/>
        <a:p>
          <a:endParaRPr lang="ru-RU"/>
        </a:p>
      </dgm:t>
    </dgm:pt>
    <dgm:pt modelId="{1E550271-B1B2-4FA0-94E6-7632A85BC609}" type="sibTrans" cxnId="{2399A34D-6FC8-4407-89F0-B780378EA540}">
      <dgm:prSet/>
      <dgm:spPr/>
      <dgm:t>
        <a:bodyPr/>
        <a:lstStyle/>
        <a:p>
          <a:endParaRPr lang="ru-RU"/>
        </a:p>
      </dgm:t>
    </dgm:pt>
    <dgm:pt modelId="{9EB7588B-F414-4FB9-AF6B-10230D2F4F59}">
      <dgm:prSet phldrT="[Текст]" custT="1"/>
      <dgm:spPr/>
      <dgm:t>
        <a:bodyPr/>
        <a:lstStyle/>
        <a:p>
          <a:r>
            <a:rPr lang="ru-RU" sz="1300" b="1" baseline="0" dirty="0" smtClean="0"/>
            <a:t>Подготовительный (ориентировочный) этап — изучение представлений детей о здоровье и ЗОЖ; определение содержания, доступного старшим дошкольникам; планирование видов работы и организационных форм Основной этап — сообщение детям новых сведений о ЗОЖ и расширение их кругозора в рамках этой темы с опорой на различные виды деятельности Закрепляющий этап — закрепление и систематизация представлений детей о ЗОЖ.</a:t>
          </a:r>
          <a:endParaRPr lang="ru-RU" sz="1300" b="1" baseline="0" dirty="0"/>
        </a:p>
      </dgm:t>
    </dgm:pt>
    <dgm:pt modelId="{3CD08F1C-EB07-4622-80BA-3A5D0B0AD5C1}" type="parTrans" cxnId="{3AEDF20B-1222-4E15-B6E4-D418153D2717}">
      <dgm:prSet/>
      <dgm:spPr/>
      <dgm:t>
        <a:bodyPr/>
        <a:lstStyle/>
        <a:p>
          <a:endParaRPr lang="ru-RU"/>
        </a:p>
      </dgm:t>
    </dgm:pt>
    <dgm:pt modelId="{E6E9858B-D233-43D8-8851-CF2DE5D62127}" type="sibTrans" cxnId="{3AEDF20B-1222-4E15-B6E4-D418153D2717}">
      <dgm:prSet/>
      <dgm:spPr/>
      <dgm:t>
        <a:bodyPr/>
        <a:lstStyle/>
        <a:p>
          <a:endParaRPr lang="ru-RU"/>
        </a:p>
      </dgm:t>
    </dgm:pt>
    <dgm:pt modelId="{40B3309F-2712-48EB-A37C-3CAC777D906A}" type="pres">
      <dgm:prSet presAssocID="{8ADD7480-37CD-421D-B6F1-87251FE11663}" presName="Name0" presStyleCnt="0">
        <dgm:presLayoutVars>
          <dgm:dir/>
          <dgm:resizeHandles val="exact"/>
        </dgm:presLayoutVars>
      </dgm:prSet>
      <dgm:spPr/>
    </dgm:pt>
    <dgm:pt modelId="{A1ED6901-A42B-4997-B71A-3D3A1CD08018}" type="pres">
      <dgm:prSet presAssocID="{8ADD7480-37CD-421D-B6F1-87251FE11663}" presName="bkgdShp" presStyleLbl="alignAccFollowNode1" presStyleIdx="0" presStyleCnt="1"/>
      <dgm:spPr/>
    </dgm:pt>
    <dgm:pt modelId="{E336D5B6-14A0-47C8-B8D1-AEBB19382403}" type="pres">
      <dgm:prSet presAssocID="{8ADD7480-37CD-421D-B6F1-87251FE11663}" presName="linComp" presStyleCnt="0"/>
      <dgm:spPr/>
    </dgm:pt>
    <dgm:pt modelId="{10AF7094-C5F2-4683-BF94-CD8727BE0AC3}" type="pres">
      <dgm:prSet presAssocID="{CBC43E82-1187-4336-BA5A-F7EC2A1013BC}" presName="compNode" presStyleCnt="0"/>
      <dgm:spPr/>
    </dgm:pt>
    <dgm:pt modelId="{9B72D335-8EBE-4AA1-B00F-984251737B99}" type="pres">
      <dgm:prSet presAssocID="{CBC43E82-1187-4336-BA5A-F7EC2A1013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6CDD6-26DF-4579-9BC2-0556B718FA1D}" type="pres">
      <dgm:prSet presAssocID="{CBC43E82-1187-4336-BA5A-F7EC2A1013BC}" presName="invisiNode" presStyleLbl="node1" presStyleIdx="0" presStyleCnt="4"/>
      <dgm:spPr/>
    </dgm:pt>
    <dgm:pt modelId="{47512D76-B13D-4E2D-B8E9-FCAB73F7471D}" type="pres">
      <dgm:prSet presAssocID="{CBC43E82-1187-4336-BA5A-F7EC2A1013BC}" presName="imagNode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65" t="-6370" r="1746" b="-70794"/>
          </a:stretch>
        </a:blipFill>
      </dgm:spPr>
    </dgm:pt>
    <dgm:pt modelId="{0CD0FCC0-97BC-4EB4-8935-746CD8C5DAE2}" type="pres">
      <dgm:prSet presAssocID="{F872D996-9E95-4BB9-9224-E946F6B26C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8327D1-BC44-42CB-A755-EB1E219934C5}" type="pres">
      <dgm:prSet presAssocID="{CDAB2B65-BB4C-495D-BABA-8E8B00D5BFE1}" presName="compNode" presStyleCnt="0"/>
      <dgm:spPr/>
    </dgm:pt>
    <dgm:pt modelId="{7F2F2BEB-CF05-4C7B-A912-0DDCACA763F2}" type="pres">
      <dgm:prSet presAssocID="{CDAB2B65-BB4C-495D-BABA-8E8B00D5BF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C4651-8A3D-4F03-8F80-835ED4809FC8}" type="pres">
      <dgm:prSet presAssocID="{CDAB2B65-BB4C-495D-BABA-8E8B00D5BFE1}" presName="invisiNode" presStyleLbl="node1" presStyleIdx="1" presStyleCnt="4"/>
      <dgm:spPr/>
    </dgm:pt>
    <dgm:pt modelId="{A8A3E7AE-45F7-4291-A609-058426571F82}" type="pres">
      <dgm:prSet presAssocID="{CDAB2B65-BB4C-495D-BABA-8E8B00D5BFE1}" presName="imagNode" presStyleLbl="fgImgPlace1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81" r="1081"/>
          </a:stretch>
        </a:blipFill>
      </dgm:spPr>
    </dgm:pt>
    <dgm:pt modelId="{427F216E-D8C6-4EF7-BBCD-47FB2649754E}" type="pres">
      <dgm:prSet presAssocID="{1DCAA921-F84B-45D0-A42D-95332BFB71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AC7307-8154-43A7-8CA2-E67C77E12D63}" type="pres">
      <dgm:prSet presAssocID="{F2F432C7-658C-43F3-8038-77357D72E4F4}" presName="compNode" presStyleCnt="0"/>
      <dgm:spPr/>
    </dgm:pt>
    <dgm:pt modelId="{F03BC137-3756-4BAE-A9F2-A41796B596D3}" type="pres">
      <dgm:prSet presAssocID="{F2F432C7-658C-43F3-8038-77357D72E4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70B27-B79B-463B-8DD3-1F7F7BD59738}" type="pres">
      <dgm:prSet presAssocID="{F2F432C7-658C-43F3-8038-77357D72E4F4}" presName="invisiNode" presStyleLbl="node1" presStyleIdx="2" presStyleCnt="4"/>
      <dgm:spPr/>
    </dgm:pt>
    <dgm:pt modelId="{6766F73B-A12B-4EEA-AC05-1B88A1E5C9FA}" type="pres">
      <dgm:prSet presAssocID="{F2F432C7-658C-43F3-8038-77357D72E4F4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FA1FFAA-DE5C-414B-9DF5-0DD78E8E5384}" type="pres">
      <dgm:prSet presAssocID="{1E550271-B1B2-4FA0-94E6-7632A85BC6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A80BDD-24E4-492F-8F07-6BDD4DE645EC}" type="pres">
      <dgm:prSet presAssocID="{9EB7588B-F414-4FB9-AF6B-10230D2F4F59}" presName="compNode" presStyleCnt="0"/>
      <dgm:spPr/>
    </dgm:pt>
    <dgm:pt modelId="{F7470E59-6626-4F22-B11F-1545BAA3BCD8}" type="pres">
      <dgm:prSet presAssocID="{9EB7588B-F414-4FB9-AF6B-10230D2F4F59}" presName="node" presStyleLbl="node1" presStyleIdx="3" presStyleCnt="4" custScaleX="139432" custLinFactNeighborX="1556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80C8C-95D1-4FE5-800D-13A90596BA2C}" type="pres">
      <dgm:prSet presAssocID="{9EB7588B-F414-4FB9-AF6B-10230D2F4F59}" presName="invisiNode" presStyleLbl="node1" presStyleIdx="3" presStyleCnt="4"/>
      <dgm:spPr/>
    </dgm:pt>
    <dgm:pt modelId="{C0D84867-43D8-4130-8EF5-9D41E1994F59}" type="pres">
      <dgm:prSet presAssocID="{9EB7588B-F414-4FB9-AF6B-10230D2F4F59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58695269-0133-4A60-8EE2-5E14D0771B58}" type="presOf" srcId="{F872D996-9E95-4BB9-9224-E946F6B26CCE}" destId="{0CD0FCC0-97BC-4EB4-8935-746CD8C5DAE2}" srcOrd="0" destOrd="0" presId="urn:microsoft.com/office/officeart/2005/8/layout/pList2"/>
    <dgm:cxn modelId="{600849EF-5DB5-4DFE-B30E-7EE3D1B3950C}" srcId="{8ADD7480-37CD-421D-B6F1-87251FE11663}" destId="{CBC43E82-1187-4336-BA5A-F7EC2A1013BC}" srcOrd="0" destOrd="0" parTransId="{E0180ABD-B94F-4294-A512-EF9167A735A3}" sibTransId="{F872D996-9E95-4BB9-9224-E946F6B26CCE}"/>
    <dgm:cxn modelId="{206AF23F-A75A-4A7A-8D8F-EB0775558557}" type="presOf" srcId="{1E550271-B1B2-4FA0-94E6-7632A85BC609}" destId="{CFA1FFAA-DE5C-414B-9DF5-0DD78E8E5384}" srcOrd="0" destOrd="0" presId="urn:microsoft.com/office/officeart/2005/8/layout/pList2"/>
    <dgm:cxn modelId="{9630D13B-4609-4679-9E03-637288ECFD4D}" type="presOf" srcId="{1DCAA921-F84B-45D0-A42D-95332BFB71EB}" destId="{427F216E-D8C6-4EF7-BBCD-47FB2649754E}" srcOrd="0" destOrd="0" presId="urn:microsoft.com/office/officeart/2005/8/layout/pList2"/>
    <dgm:cxn modelId="{F934D7A0-304C-4741-8A32-34B5DA9132B0}" type="presOf" srcId="{F2F432C7-658C-43F3-8038-77357D72E4F4}" destId="{F03BC137-3756-4BAE-A9F2-A41796B596D3}" srcOrd="0" destOrd="0" presId="urn:microsoft.com/office/officeart/2005/8/layout/pList2"/>
    <dgm:cxn modelId="{3AEDF20B-1222-4E15-B6E4-D418153D2717}" srcId="{8ADD7480-37CD-421D-B6F1-87251FE11663}" destId="{9EB7588B-F414-4FB9-AF6B-10230D2F4F59}" srcOrd="3" destOrd="0" parTransId="{3CD08F1C-EB07-4622-80BA-3A5D0B0AD5C1}" sibTransId="{E6E9858B-D233-43D8-8851-CF2DE5D62127}"/>
    <dgm:cxn modelId="{B2EECE4F-C207-4DCF-8AA6-397B7491F3BA}" type="presOf" srcId="{8ADD7480-37CD-421D-B6F1-87251FE11663}" destId="{40B3309F-2712-48EB-A37C-3CAC777D906A}" srcOrd="0" destOrd="0" presId="urn:microsoft.com/office/officeart/2005/8/layout/pList2"/>
    <dgm:cxn modelId="{6CEB06A7-9CF6-4C51-A0C6-7A4B424F097F}" type="presOf" srcId="{CBC43E82-1187-4336-BA5A-F7EC2A1013BC}" destId="{9B72D335-8EBE-4AA1-B00F-984251737B99}" srcOrd="0" destOrd="0" presId="urn:microsoft.com/office/officeart/2005/8/layout/pList2"/>
    <dgm:cxn modelId="{5D50D1B0-AEE6-43B1-AFF7-FAFE55B9630C}" type="presOf" srcId="{9EB7588B-F414-4FB9-AF6B-10230D2F4F59}" destId="{F7470E59-6626-4F22-B11F-1545BAA3BCD8}" srcOrd="0" destOrd="0" presId="urn:microsoft.com/office/officeart/2005/8/layout/pList2"/>
    <dgm:cxn modelId="{2311FBB6-3016-4483-AE37-CCECFDCF9104}" srcId="{8ADD7480-37CD-421D-B6F1-87251FE11663}" destId="{CDAB2B65-BB4C-495D-BABA-8E8B00D5BFE1}" srcOrd="1" destOrd="0" parTransId="{E28913CA-3BB5-4FEB-88C0-8B9EE2AAD91E}" sibTransId="{1DCAA921-F84B-45D0-A42D-95332BFB71EB}"/>
    <dgm:cxn modelId="{F63B8B1B-8FAC-4F62-A0A5-AE340E4FE534}" type="presOf" srcId="{CDAB2B65-BB4C-495D-BABA-8E8B00D5BFE1}" destId="{7F2F2BEB-CF05-4C7B-A912-0DDCACA763F2}" srcOrd="0" destOrd="0" presId="urn:microsoft.com/office/officeart/2005/8/layout/pList2"/>
    <dgm:cxn modelId="{2399A34D-6FC8-4407-89F0-B780378EA540}" srcId="{8ADD7480-37CD-421D-B6F1-87251FE11663}" destId="{F2F432C7-658C-43F3-8038-77357D72E4F4}" srcOrd="2" destOrd="0" parTransId="{CE3F7901-2DAA-4133-90B1-CB72DE6AB228}" sibTransId="{1E550271-B1B2-4FA0-94E6-7632A85BC609}"/>
    <dgm:cxn modelId="{A34C7342-DB5E-45FB-B3A1-6CD5F3327D6F}" type="presParOf" srcId="{40B3309F-2712-48EB-A37C-3CAC777D906A}" destId="{A1ED6901-A42B-4997-B71A-3D3A1CD08018}" srcOrd="0" destOrd="0" presId="urn:microsoft.com/office/officeart/2005/8/layout/pList2"/>
    <dgm:cxn modelId="{F66B562B-3EDB-4486-93AA-4D140CDDE419}" type="presParOf" srcId="{40B3309F-2712-48EB-A37C-3CAC777D906A}" destId="{E336D5B6-14A0-47C8-B8D1-AEBB19382403}" srcOrd="1" destOrd="0" presId="urn:microsoft.com/office/officeart/2005/8/layout/pList2"/>
    <dgm:cxn modelId="{30AE40B8-20F2-4332-A1AD-DC07A6A4F5D5}" type="presParOf" srcId="{E336D5B6-14A0-47C8-B8D1-AEBB19382403}" destId="{10AF7094-C5F2-4683-BF94-CD8727BE0AC3}" srcOrd="0" destOrd="0" presId="urn:microsoft.com/office/officeart/2005/8/layout/pList2"/>
    <dgm:cxn modelId="{DE6B3216-AC07-4CA4-9C27-3886608D4969}" type="presParOf" srcId="{10AF7094-C5F2-4683-BF94-CD8727BE0AC3}" destId="{9B72D335-8EBE-4AA1-B00F-984251737B99}" srcOrd="0" destOrd="0" presId="urn:microsoft.com/office/officeart/2005/8/layout/pList2"/>
    <dgm:cxn modelId="{D5B4C3D1-0444-4C8F-A7EB-405636D6A37B}" type="presParOf" srcId="{10AF7094-C5F2-4683-BF94-CD8727BE0AC3}" destId="{CD06CDD6-26DF-4579-9BC2-0556B718FA1D}" srcOrd="1" destOrd="0" presId="urn:microsoft.com/office/officeart/2005/8/layout/pList2"/>
    <dgm:cxn modelId="{E5028831-C7D0-4D11-AC35-9CC996878924}" type="presParOf" srcId="{10AF7094-C5F2-4683-BF94-CD8727BE0AC3}" destId="{47512D76-B13D-4E2D-B8E9-FCAB73F7471D}" srcOrd="2" destOrd="0" presId="urn:microsoft.com/office/officeart/2005/8/layout/pList2"/>
    <dgm:cxn modelId="{CC0DAAA2-90C5-4D6E-919C-784CD6BDD782}" type="presParOf" srcId="{E336D5B6-14A0-47C8-B8D1-AEBB19382403}" destId="{0CD0FCC0-97BC-4EB4-8935-746CD8C5DAE2}" srcOrd="1" destOrd="0" presId="urn:microsoft.com/office/officeart/2005/8/layout/pList2"/>
    <dgm:cxn modelId="{E6826E9C-8841-4DBD-81B6-AB1FA64D98D8}" type="presParOf" srcId="{E336D5B6-14A0-47C8-B8D1-AEBB19382403}" destId="{B18327D1-BC44-42CB-A755-EB1E219934C5}" srcOrd="2" destOrd="0" presId="urn:microsoft.com/office/officeart/2005/8/layout/pList2"/>
    <dgm:cxn modelId="{BA3FA9E4-C60A-45BB-9C38-E59F3D4E3CE9}" type="presParOf" srcId="{B18327D1-BC44-42CB-A755-EB1E219934C5}" destId="{7F2F2BEB-CF05-4C7B-A912-0DDCACA763F2}" srcOrd="0" destOrd="0" presId="urn:microsoft.com/office/officeart/2005/8/layout/pList2"/>
    <dgm:cxn modelId="{6A8219BA-2AFF-4A72-B830-BD832BCCBDF9}" type="presParOf" srcId="{B18327D1-BC44-42CB-A755-EB1E219934C5}" destId="{F3FC4651-8A3D-4F03-8F80-835ED4809FC8}" srcOrd="1" destOrd="0" presId="urn:microsoft.com/office/officeart/2005/8/layout/pList2"/>
    <dgm:cxn modelId="{86A5593F-2674-4B73-B655-934E0789FD94}" type="presParOf" srcId="{B18327D1-BC44-42CB-A755-EB1E219934C5}" destId="{A8A3E7AE-45F7-4291-A609-058426571F82}" srcOrd="2" destOrd="0" presId="urn:microsoft.com/office/officeart/2005/8/layout/pList2"/>
    <dgm:cxn modelId="{7BA638D6-CD58-4CC3-A973-CC8088D52951}" type="presParOf" srcId="{E336D5B6-14A0-47C8-B8D1-AEBB19382403}" destId="{427F216E-D8C6-4EF7-BBCD-47FB2649754E}" srcOrd="3" destOrd="0" presId="urn:microsoft.com/office/officeart/2005/8/layout/pList2"/>
    <dgm:cxn modelId="{42C1FCDB-B233-4E4E-BB4A-23C211DB1DBF}" type="presParOf" srcId="{E336D5B6-14A0-47C8-B8D1-AEBB19382403}" destId="{14AC7307-8154-43A7-8CA2-E67C77E12D63}" srcOrd="4" destOrd="0" presId="urn:microsoft.com/office/officeart/2005/8/layout/pList2"/>
    <dgm:cxn modelId="{DD1E41E9-D49A-45D7-8651-CF74D20C88E9}" type="presParOf" srcId="{14AC7307-8154-43A7-8CA2-E67C77E12D63}" destId="{F03BC137-3756-4BAE-A9F2-A41796B596D3}" srcOrd="0" destOrd="0" presId="urn:microsoft.com/office/officeart/2005/8/layout/pList2"/>
    <dgm:cxn modelId="{7283AD29-ABCE-424F-BFA8-F995FE043161}" type="presParOf" srcId="{14AC7307-8154-43A7-8CA2-E67C77E12D63}" destId="{25970B27-B79B-463B-8DD3-1F7F7BD59738}" srcOrd="1" destOrd="0" presId="urn:microsoft.com/office/officeart/2005/8/layout/pList2"/>
    <dgm:cxn modelId="{5D102F34-49CF-47D9-8282-437C434BDDED}" type="presParOf" srcId="{14AC7307-8154-43A7-8CA2-E67C77E12D63}" destId="{6766F73B-A12B-4EEA-AC05-1B88A1E5C9FA}" srcOrd="2" destOrd="0" presId="urn:microsoft.com/office/officeart/2005/8/layout/pList2"/>
    <dgm:cxn modelId="{6159EDAD-D3B9-4F89-A441-7C2F9986D13B}" type="presParOf" srcId="{E336D5B6-14A0-47C8-B8D1-AEBB19382403}" destId="{CFA1FFAA-DE5C-414B-9DF5-0DD78E8E5384}" srcOrd="5" destOrd="0" presId="urn:microsoft.com/office/officeart/2005/8/layout/pList2"/>
    <dgm:cxn modelId="{C0D18C3E-14EE-4D8D-85AA-7D284B705A4E}" type="presParOf" srcId="{E336D5B6-14A0-47C8-B8D1-AEBB19382403}" destId="{7CA80BDD-24E4-492F-8F07-6BDD4DE645EC}" srcOrd="6" destOrd="0" presId="urn:microsoft.com/office/officeart/2005/8/layout/pList2"/>
    <dgm:cxn modelId="{4844BCFA-5F20-45FD-B265-D6ABE307FA0D}" type="presParOf" srcId="{7CA80BDD-24E4-492F-8F07-6BDD4DE645EC}" destId="{F7470E59-6626-4F22-B11F-1545BAA3BCD8}" srcOrd="0" destOrd="0" presId="urn:microsoft.com/office/officeart/2005/8/layout/pList2"/>
    <dgm:cxn modelId="{246A48E7-893E-48F7-885A-DE90F0D895F4}" type="presParOf" srcId="{7CA80BDD-24E4-492F-8F07-6BDD4DE645EC}" destId="{25E80C8C-95D1-4FE5-800D-13A90596BA2C}" srcOrd="1" destOrd="0" presId="urn:microsoft.com/office/officeart/2005/8/layout/pList2"/>
    <dgm:cxn modelId="{EF597457-D89B-4243-90AF-8010E1D733FE}" type="presParOf" srcId="{7CA80BDD-24E4-492F-8F07-6BDD4DE645EC}" destId="{C0D84867-43D8-4130-8EF5-9D41E1994F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C6647-06EA-4CC3-82B2-21D11E5B48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75318-5EA6-4B7F-BBEA-804C5C49EA26}">
      <dgm:prSet phldrT="[Текст]" custT="1"/>
      <dgm:spPr>
        <a:xfrm>
          <a:off x="1978983" y="0"/>
          <a:ext cx="5509905" cy="8067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 Оздоровительная система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37EBC8A9-EA90-4738-9FFA-D15ED22FF7BC}" type="parTrans" cxnId="{259E151E-DB7A-4CFF-9A3D-4F32D9622E85}">
      <dgm:prSet/>
      <dgm:spPr/>
      <dgm:t>
        <a:bodyPr/>
        <a:lstStyle/>
        <a:p>
          <a:endParaRPr lang="ru-RU"/>
        </a:p>
      </dgm:t>
    </dgm:pt>
    <dgm:pt modelId="{7648A34B-55EB-4638-BCD7-44B66159F1A6}" type="sibTrans" cxnId="{259E151E-DB7A-4CFF-9A3D-4F32D9622E85}">
      <dgm:prSet/>
      <dgm:spPr/>
      <dgm:t>
        <a:bodyPr/>
        <a:lstStyle/>
        <a:p>
          <a:endParaRPr lang="ru-RU"/>
        </a:p>
      </dgm:t>
    </dgm:pt>
    <dgm:pt modelId="{8E163ABE-F48A-423F-836E-B8ADF780C628}">
      <dgm:prSet phldrT="[Текст]" custT="1"/>
      <dgm:spPr>
        <a:xfrm>
          <a:off x="0" y="1317702"/>
          <a:ext cx="2071606" cy="8067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Работа с детьми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EECA92CC-7ACD-4B7C-A72D-C8A4B4391BA8}" type="parTrans" cxnId="{2E7C294A-3B4D-485F-8539-C9F31D0B08D5}">
      <dgm:prSet/>
      <dgm:spPr>
        <a:xfrm>
          <a:off x="894638" y="672648"/>
          <a:ext cx="3698133" cy="510947"/>
        </a:xfrm>
        <a:custGeom>
          <a:avLst/>
          <a:gdLst/>
          <a:ahLst/>
          <a:cxnLst/>
          <a:rect l="0" t="0" r="0" b="0"/>
          <a:pathLst>
            <a:path>
              <a:moveTo>
                <a:pt x="3570386" y="0"/>
              </a:moveTo>
              <a:lnTo>
                <a:pt x="3570386" y="239036"/>
              </a:lnTo>
              <a:lnTo>
                <a:pt x="0" y="239036"/>
              </a:lnTo>
              <a:lnTo>
                <a:pt x="0" y="341131"/>
              </a:lnTo>
            </a:path>
          </a:pathLst>
        </a:custGeom>
        <a:noFill/>
        <a:ln w="19050" cap="flat" cmpd="sng" algn="ctr">
          <a:solidFill>
            <a:srgbClr val="F07F0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AD71A9D-42F8-4D0B-8C36-38AF435931A1}" type="sibTrans" cxnId="{2E7C294A-3B4D-485F-8539-C9F31D0B08D5}">
      <dgm:prSet/>
      <dgm:spPr/>
      <dgm:t>
        <a:bodyPr/>
        <a:lstStyle/>
        <a:p>
          <a:endParaRPr lang="ru-RU"/>
        </a:p>
      </dgm:t>
    </dgm:pt>
    <dgm:pt modelId="{18828394-5BFC-4E95-ABF9-E227F1BAF961}">
      <dgm:prSet phldrT="[Текст]" custT="1"/>
      <dgm:spPr>
        <a:xfrm>
          <a:off x="2757314" y="1373739"/>
          <a:ext cx="2499516" cy="8067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Работа с педагогами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E4DE73E5-2BB8-4631-9FD0-65F637929ACF}" type="parTrans" cxnId="{93D6F7C8-9006-47A2-83BA-B0F26CEE0CBB}">
      <dgm:prSet/>
      <dgm:spPr>
        <a:xfrm>
          <a:off x="3865908" y="672648"/>
          <a:ext cx="726863" cy="566984"/>
        </a:xfrm>
        <a:custGeom>
          <a:avLst/>
          <a:gdLst/>
          <a:ahLst/>
          <a:cxnLst/>
          <a:rect l="0" t="0" r="0" b="0"/>
          <a:pathLst>
            <a:path>
              <a:moveTo>
                <a:pt x="630515" y="0"/>
              </a:moveTo>
              <a:lnTo>
                <a:pt x="630515" y="287645"/>
              </a:lnTo>
              <a:lnTo>
                <a:pt x="0" y="287645"/>
              </a:lnTo>
              <a:lnTo>
                <a:pt x="0" y="389740"/>
              </a:lnTo>
            </a:path>
          </a:pathLst>
        </a:custGeom>
        <a:noFill/>
        <a:ln w="19050" cap="flat" cmpd="sng" algn="ctr">
          <a:solidFill>
            <a:srgbClr val="F07F0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01E15D6-160D-4430-9C52-0BDF46121BDD}" type="sibTrans" cxnId="{93D6F7C8-9006-47A2-83BA-B0F26CEE0CBB}">
      <dgm:prSet/>
      <dgm:spPr/>
      <dgm:t>
        <a:bodyPr/>
        <a:lstStyle/>
        <a:p>
          <a:endParaRPr lang="ru-RU"/>
        </a:p>
      </dgm:t>
    </dgm:pt>
    <dgm:pt modelId="{6BCCDD16-8904-4199-B621-D4CA9B1D2359}">
      <dgm:prSet phldrT="[Текст]"/>
      <dgm:spPr>
        <a:xfrm>
          <a:off x="2802517" y="2575340"/>
          <a:ext cx="2693671" cy="11659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1.  Консультирование, обобщение передового опыта, темы самообразования, открытые мероприятия</a:t>
          </a:r>
        </a:p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CB7F71DB-1727-46D8-9E79-F3DB62AF41B7}" type="parTrans" cxnId="{FCDB6DF5-9D96-43E1-A1A1-30E8FCDF928D}">
      <dgm:prSet/>
      <dgm:spPr>
        <a:xfrm>
          <a:off x="3865908" y="2046387"/>
          <a:ext cx="142281" cy="39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13"/>
              </a:lnTo>
              <a:lnTo>
                <a:pt x="123421" y="240413"/>
              </a:lnTo>
              <a:lnTo>
                <a:pt x="123421" y="342508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1E505C3-3D59-4939-932E-566BC7212093}" type="sibTrans" cxnId="{FCDB6DF5-9D96-43E1-A1A1-30E8FCDF928D}">
      <dgm:prSet/>
      <dgm:spPr/>
      <dgm:t>
        <a:bodyPr/>
        <a:lstStyle/>
        <a:p>
          <a:endParaRPr lang="ru-RU"/>
        </a:p>
      </dgm:t>
    </dgm:pt>
    <dgm:pt modelId="{7D2202B8-3146-4116-B6D8-709A94B1D926}">
      <dgm:prSet custT="1"/>
      <dgm:spPr>
        <a:xfrm>
          <a:off x="6278706" y="1458892"/>
          <a:ext cx="2685781" cy="8067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Работа с родителями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C0891F7F-F459-4AFE-A222-244198DF4809}" type="parTrans" cxnId="{6C6513AA-74DE-4B1E-BB8D-07CC8869578B}">
      <dgm:prSet/>
      <dgm:spPr>
        <a:xfrm>
          <a:off x="4592771" y="672648"/>
          <a:ext cx="2887660" cy="652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511"/>
              </a:lnTo>
              <a:lnTo>
                <a:pt x="2848602" y="361511"/>
              </a:lnTo>
              <a:lnTo>
                <a:pt x="2848602" y="463606"/>
              </a:lnTo>
            </a:path>
          </a:pathLst>
        </a:custGeom>
        <a:noFill/>
        <a:ln w="19050" cap="flat" cmpd="sng" algn="ctr">
          <a:solidFill>
            <a:srgbClr val="F07F0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3892D93-7C5A-4CFF-8883-87678B23D2FF}" type="sibTrans" cxnId="{6C6513AA-74DE-4B1E-BB8D-07CC8869578B}">
      <dgm:prSet/>
      <dgm:spPr/>
      <dgm:t>
        <a:bodyPr/>
        <a:lstStyle/>
        <a:p>
          <a:endParaRPr lang="ru-RU"/>
        </a:p>
      </dgm:t>
    </dgm:pt>
    <dgm:pt modelId="{62E4E0F1-6865-4356-BF6E-588F366612CC}">
      <dgm:prSet custT="1"/>
      <dgm:spPr>
        <a:xfrm>
          <a:off x="0" y="2487678"/>
          <a:ext cx="2767956" cy="40166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1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. Мониторинг здоровья</a:t>
          </a:r>
        </a:p>
        <a:p>
          <a:pPr algn="l"/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2. Организация ОД в РМ</a:t>
          </a:r>
        </a:p>
        <a:p>
          <a:pPr algn="l"/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3. Система эффективного закаливания</a:t>
          </a:r>
        </a:p>
        <a:p>
          <a:pPr algn="l"/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4. Организация рациональной двигательной активности</a:t>
          </a:r>
        </a:p>
        <a:p>
          <a:pPr algn="l"/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5. Создание представлений о ЗОЖ</a:t>
          </a:r>
        </a:p>
        <a:p>
          <a:pPr algn="l"/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6. Применение психогигиенических и психопрофилактических средств и методов</a:t>
          </a:r>
        </a:p>
        <a:p>
          <a:pPr algn="l"/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7. Летнеоздоровительные мероприятия</a:t>
          </a:r>
        </a:p>
        <a:p>
          <a:pPr algn="l"/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8. Создание условий организации оздоровительных режимов для детей</a:t>
          </a:r>
        </a:p>
        <a:p>
          <a:pPr algn="l"/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DF9B91CF-DDCE-44EA-AA23-B54B4A0BA4A1}" type="parTrans" cxnId="{58A59862-375B-43A8-826C-FEFDC4F3E5F1}">
      <dgm:prSet/>
      <dgm:spPr>
        <a:xfrm>
          <a:off x="894638" y="1990350"/>
          <a:ext cx="348174" cy="3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80"/>
              </a:lnTo>
              <a:lnTo>
                <a:pt x="302023" y="212980"/>
              </a:lnTo>
              <a:lnTo>
                <a:pt x="302023" y="315075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938319-1B8C-4BD9-BB83-2D403D8A3F07}" type="sibTrans" cxnId="{58A59862-375B-43A8-826C-FEFDC4F3E5F1}">
      <dgm:prSet/>
      <dgm:spPr/>
      <dgm:t>
        <a:bodyPr/>
        <a:lstStyle/>
        <a:p>
          <a:endParaRPr lang="ru-RU"/>
        </a:p>
      </dgm:t>
    </dgm:pt>
    <dgm:pt modelId="{2C9C858E-0143-46D4-BB74-934FEEEFDB9F}">
      <dgm:prSet/>
      <dgm:spPr>
        <a:xfrm>
          <a:off x="3294149" y="4050221"/>
          <a:ext cx="2583025" cy="12009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2. Разработки комплексной стратегии, направленной на улучшение состояния здоровья детей (ИМР)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F9CF9BD1-5DAD-476C-B7F0-7A8BD0672C68}" type="parTrans" cxnId="{6CA79907-F861-4E65-BA69-CE79AA27B1E6}">
      <dgm:prSet/>
      <dgm:spPr>
        <a:xfrm>
          <a:off x="4008189" y="3607139"/>
          <a:ext cx="436308" cy="30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24"/>
              </a:lnTo>
              <a:lnTo>
                <a:pt x="378474" y="165924"/>
              </a:lnTo>
              <a:lnTo>
                <a:pt x="378474" y="268019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39E24D0-7DAC-474B-AE9A-B11E27508861}" type="sibTrans" cxnId="{6CA79907-F861-4E65-BA69-CE79AA27B1E6}">
      <dgm:prSet/>
      <dgm:spPr/>
      <dgm:t>
        <a:bodyPr/>
        <a:lstStyle/>
        <a:p>
          <a:endParaRPr lang="ru-RU"/>
        </a:p>
      </dgm:t>
    </dgm:pt>
    <dgm:pt modelId="{93FFE04E-AA2E-4547-B1BF-7BFC4130FC32}">
      <dgm:prSet/>
      <dgm:spPr>
        <a:xfrm>
          <a:off x="3621901" y="5607035"/>
          <a:ext cx="2591118" cy="8769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3. Оценка эффективности мероприятий, направленных на  улучшение состояния здоровья детей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4CED9FA4-3281-47C7-A9C5-D20560EEE7ED}" type="parTrans" cxnId="{0C005C47-CF46-4F04-9FCE-5E47BEF6A060}">
      <dgm:prSet/>
      <dgm:spPr>
        <a:xfrm>
          <a:off x="4444497" y="5117025"/>
          <a:ext cx="331798" cy="355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3"/>
              </a:lnTo>
              <a:lnTo>
                <a:pt x="287817" y="206633"/>
              </a:lnTo>
              <a:lnTo>
                <a:pt x="287817" y="308727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4AD7870-6644-44D1-AC46-EA1A91493A3B}" type="sibTrans" cxnId="{0C005C47-CF46-4F04-9FCE-5E47BEF6A060}">
      <dgm:prSet/>
      <dgm:spPr/>
      <dgm:t>
        <a:bodyPr/>
        <a:lstStyle/>
        <a:p>
          <a:endParaRPr lang="ru-RU"/>
        </a:p>
      </dgm:t>
    </dgm:pt>
    <dgm:pt modelId="{BD23D75C-53C2-446D-A606-F79454A2821B}">
      <dgm:prSet custT="1"/>
      <dgm:spPr>
        <a:xfrm>
          <a:off x="6320365" y="2575340"/>
          <a:ext cx="2644122" cy="64288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1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. Проведение тематических родительских собраний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80D922CF-C0FD-467B-82BF-0B4F5BF365DD}" type="parTrans" cxnId="{68E6E1A0-CA09-4A71-9BE8-370C6FE8CEED}">
      <dgm:prSet/>
      <dgm:spPr>
        <a:xfrm>
          <a:off x="7434712" y="2131540"/>
          <a:ext cx="91440" cy="309693"/>
        </a:xfrm>
        <a:custGeom>
          <a:avLst/>
          <a:gdLst/>
          <a:ahLst/>
          <a:cxnLst/>
          <a:rect l="0" t="0" r="0" b="0"/>
          <a:pathLst>
            <a:path>
              <a:moveTo>
                <a:pt x="82308" y="0"/>
              </a:moveTo>
              <a:lnTo>
                <a:pt x="82308" y="166547"/>
              </a:lnTo>
              <a:lnTo>
                <a:pt x="45720" y="166547"/>
              </a:lnTo>
              <a:lnTo>
                <a:pt x="45720" y="268642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EEE741D-57EC-45AB-B38D-F8B3028DC924}" type="sibTrans" cxnId="{68E6E1A0-CA09-4A71-9BE8-370C6FE8CEED}">
      <dgm:prSet/>
      <dgm:spPr/>
      <dgm:t>
        <a:bodyPr/>
        <a:lstStyle/>
        <a:p>
          <a:endParaRPr lang="ru-RU"/>
        </a:p>
      </dgm:t>
    </dgm:pt>
    <dgm:pt modelId="{8D58D051-6605-44DD-8652-87409A058A88}">
      <dgm:prSet custT="1"/>
      <dgm:spPr>
        <a:xfrm>
          <a:off x="6179901" y="3476658"/>
          <a:ext cx="2784586" cy="6428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2.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Анкетирование, </a:t>
          </a:r>
        </a:p>
        <a:p>
          <a:pPr algn="ctr"/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индивидуальные беседы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706579E8-3F8D-4AD8-8374-FCBC4AA0A8A7}" type="parTrans" cxnId="{AF2BA102-27F7-42A2-9218-6082F57B0F67}">
      <dgm:prSet/>
      <dgm:spPr>
        <a:xfrm>
          <a:off x="7385310" y="3084120"/>
          <a:ext cx="91440" cy="258431"/>
        </a:xfrm>
        <a:custGeom>
          <a:avLst/>
          <a:gdLst/>
          <a:ahLst/>
          <a:cxnLst/>
          <a:rect l="0" t="0" r="0" b="0"/>
          <a:pathLst>
            <a:path>
              <a:moveTo>
                <a:pt x="55870" y="0"/>
              </a:moveTo>
              <a:lnTo>
                <a:pt x="55870" y="122081"/>
              </a:lnTo>
              <a:lnTo>
                <a:pt x="45720" y="122081"/>
              </a:lnTo>
              <a:lnTo>
                <a:pt x="45720" y="224176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04C1742-7D17-4E6E-A4D1-3AE55FC6DEA6}" type="sibTrans" cxnId="{AF2BA102-27F7-42A2-9218-6082F57B0F67}">
      <dgm:prSet/>
      <dgm:spPr/>
      <dgm:t>
        <a:bodyPr/>
        <a:lstStyle/>
        <a:p>
          <a:endParaRPr lang="ru-RU"/>
        </a:p>
      </dgm:t>
    </dgm:pt>
    <dgm:pt modelId="{D00761F9-7FC8-4D95-9C88-74327136DD43}">
      <dgm:prSet custT="1"/>
      <dgm:spPr>
        <a:xfrm>
          <a:off x="6301956" y="4296035"/>
          <a:ext cx="2662531" cy="6681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3.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Совместные мероприятия для детей и родителей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33EC3D04-465C-4E0B-9C7B-9B79C43AEA46}" type="parTrans" cxnId="{A75F0654-4A16-4C56-B2E0-1DC8E2A1DC9A}">
      <dgm:prSet/>
      <dgm:spPr>
        <a:xfrm>
          <a:off x="7385310" y="3985431"/>
          <a:ext cx="91440" cy="176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07"/>
              </a:lnTo>
              <a:lnTo>
                <a:pt x="72930" y="51007"/>
              </a:lnTo>
              <a:lnTo>
                <a:pt x="72930" y="153102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0D04BBD-13D7-4796-B7EE-7ABD3F677775}" type="sibTrans" cxnId="{A75F0654-4A16-4C56-B2E0-1DC8E2A1DC9A}">
      <dgm:prSet/>
      <dgm:spPr/>
      <dgm:t>
        <a:bodyPr/>
        <a:lstStyle/>
        <a:p>
          <a:endParaRPr lang="ru-RU"/>
        </a:p>
      </dgm:t>
    </dgm:pt>
    <dgm:pt modelId="{D15039E5-E515-461A-B491-9A7135F87E36}">
      <dgm:prSet custT="1"/>
      <dgm:spPr>
        <a:xfrm>
          <a:off x="6301956" y="5115411"/>
          <a:ext cx="2662531" cy="6681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4.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Круглые столы с привлечением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 специалистов  ДОУ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gm:t>
    </dgm:pt>
    <dgm:pt modelId="{59702116-A191-47C9-BA86-DD2645BF4EB1}" type="parTrans" cxnId="{17C993F9-91F0-4033-8786-7028DFA56226}">
      <dgm:prSet/>
      <dgm:spPr>
        <a:xfrm>
          <a:off x="7446337" y="4830051"/>
          <a:ext cx="91440" cy="151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10"/>
              </a:lnTo>
              <a:lnTo>
                <a:pt x="72566" y="29110"/>
              </a:lnTo>
              <a:lnTo>
                <a:pt x="72566" y="131205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3FE15E1-9D15-4ED0-8CC9-AF14012A2381}" type="sibTrans" cxnId="{17C993F9-91F0-4033-8786-7028DFA56226}">
      <dgm:prSet/>
      <dgm:spPr/>
      <dgm:t>
        <a:bodyPr/>
        <a:lstStyle/>
        <a:p>
          <a:endParaRPr lang="ru-RU"/>
        </a:p>
      </dgm:t>
    </dgm:pt>
    <dgm:pt modelId="{30ECE0C0-AD85-46CA-8677-E13BD90C7A52}" type="pres">
      <dgm:prSet presAssocID="{A86C6647-06EA-4CC3-82B2-21D11E5B48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F634D3-4981-4795-A845-AD5688AE920B}" type="pres">
      <dgm:prSet presAssocID="{7B775318-5EA6-4B7F-BBEA-804C5C49EA26}" presName="hierRoot1" presStyleCnt="0"/>
      <dgm:spPr/>
    </dgm:pt>
    <dgm:pt modelId="{8E1E59A1-7AE8-4D2A-8EE2-CF83B6C0FAD4}" type="pres">
      <dgm:prSet presAssocID="{7B775318-5EA6-4B7F-BBEA-804C5C49EA26}" presName="composite" presStyleCnt="0"/>
      <dgm:spPr/>
    </dgm:pt>
    <dgm:pt modelId="{0D4691E9-9904-4D37-A975-F8BAA4A492E3}" type="pres">
      <dgm:prSet presAssocID="{7B775318-5EA6-4B7F-BBEA-804C5C49EA26}" presName="background" presStyleLbl="node0" presStyleIdx="0" presStyleCnt="1"/>
      <dgm:spPr>
        <a:xfrm>
          <a:off x="1837818" y="-134106"/>
          <a:ext cx="5509905" cy="806754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A3D2BB1-EBD5-460C-83E9-342734689541}" type="pres">
      <dgm:prSet presAssocID="{7B775318-5EA6-4B7F-BBEA-804C5C49EA26}" presName="text" presStyleLbl="fgAcc0" presStyleIdx="0" presStyleCnt="1" custScaleX="433687" custLinFactY="-16028" custLinFactNeighborX="2497" custLinFactNeighborY="-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2D218AD-6EA8-4801-A0DB-8DF8D63DEF03}" type="pres">
      <dgm:prSet presAssocID="{7B775318-5EA6-4B7F-BBEA-804C5C49EA26}" presName="hierChild2" presStyleCnt="0"/>
      <dgm:spPr/>
    </dgm:pt>
    <dgm:pt modelId="{D2440401-D62C-4A41-A83C-30C7105ECEA2}" type="pres">
      <dgm:prSet presAssocID="{EECA92CC-7ACD-4B7C-A72D-C8A4B4391BA8}" presName="Name10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3570386" y="0"/>
              </a:moveTo>
              <a:lnTo>
                <a:pt x="3570386" y="239036"/>
              </a:lnTo>
              <a:lnTo>
                <a:pt x="0" y="239036"/>
              </a:lnTo>
              <a:lnTo>
                <a:pt x="0" y="34113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3EEBDEF-34E1-4053-9729-9F667FFEA741}" type="pres">
      <dgm:prSet presAssocID="{8E163ABE-F48A-423F-836E-B8ADF780C628}" presName="hierRoot2" presStyleCnt="0"/>
      <dgm:spPr/>
    </dgm:pt>
    <dgm:pt modelId="{032E489A-4555-4222-88DE-13CD5F75CD65}" type="pres">
      <dgm:prSet presAssocID="{8E163ABE-F48A-423F-836E-B8ADF780C628}" presName="composite2" presStyleCnt="0"/>
      <dgm:spPr/>
    </dgm:pt>
    <dgm:pt modelId="{2CB4A7CD-A98E-4F7B-9C94-3ED2AAA56650}" type="pres">
      <dgm:prSet presAssocID="{8E163ABE-F48A-423F-836E-B8ADF780C628}" presName="background2" presStyleLbl="node2" presStyleIdx="0" presStyleCnt="3"/>
      <dgm:spPr>
        <a:xfrm>
          <a:off x="-141164" y="1183596"/>
          <a:ext cx="2071606" cy="806754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89A3F64-0DB5-42D3-8F75-693BC7F9A6E3}" type="pres">
      <dgm:prSet presAssocID="{8E163ABE-F48A-423F-836E-B8ADF780C628}" presName="text2" presStyleLbl="fgAcc2" presStyleIdx="0" presStyleCnt="3" custScaleX="163057" custLinFactNeighborX="-81159" custLinFactNeighborY="-1384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25E4E88-F5F1-48BA-84D7-5DA63224FCE6}" type="pres">
      <dgm:prSet presAssocID="{8E163ABE-F48A-423F-836E-B8ADF780C628}" presName="hierChild3" presStyleCnt="0"/>
      <dgm:spPr/>
    </dgm:pt>
    <dgm:pt modelId="{6C8A3418-BBB8-497D-8710-B7477FDCA880}" type="pres">
      <dgm:prSet presAssocID="{DF9B91CF-DDCE-44EA-AA23-B54B4A0BA4A1}" presName="Name17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80"/>
              </a:lnTo>
              <a:lnTo>
                <a:pt x="302023" y="212980"/>
              </a:lnTo>
              <a:lnTo>
                <a:pt x="302023" y="31507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6FEBDC2-69B1-4FC6-A006-3C16A9C41617}" type="pres">
      <dgm:prSet presAssocID="{62E4E0F1-6865-4356-BF6E-588F366612CC}" presName="hierRoot3" presStyleCnt="0"/>
      <dgm:spPr/>
    </dgm:pt>
    <dgm:pt modelId="{8D57AA5E-AC9E-4654-B2DC-8840D547B82C}" type="pres">
      <dgm:prSet presAssocID="{62E4E0F1-6865-4356-BF6E-588F366612CC}" presName="composite3" presStyleCnt="0"/>
      <dgm:spPr/>
    </dgm:pt>
    <dgm:pt modelId="{C4D18601-503F-4080-995D-F91B58C3BFDB}" type="pres">
      <dgm:prSet presAssocID="{62E4E0F1-6865-4356-BF6E-588F366612CC}" presName="background3" presStyleLbl="node3" presStyleIdx="0" presStyleCnt="3"/>
      <dgm:spPr>
        <a:xfrm>
          <a:off x="-141164" y="2353572"/>
          <a:ext cx="2767956" cy="4016678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D26E3F4-F232-4CC3-9307-04FD76739AD3}" type="pres">
      <dgm:prSet presAssocID="{62E4E0F1-6865-4356-BF6E-588F366612CC}" presName="text3" presStyleLbl="fgAcc3" presStyleIdx="0" presStyleCnt="3" custScaleX="217867" custScaleY="497881" custLinFactX="-11697" custLinFactNeighborX="-100000" custLinFactNeighborY="-1462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CB4C62E-5649-4366-AE92-17CEEEF53C99}" type="pres">
      <dgm:prSet presAssocID="{62E4E0F1-6865-4356-BF6E-588F366612CC}" presName="hierChild4" presStyleCnt="0"/>
      <dgm:spPr/>
    </dgm:pt>
    <dgm:pt modelId="{9787F7DB-D236-4886-8FE8-0CDE24D81888}" type="pres">
      <dgm:prSet presAssocID="{E4DE73E5-2BB8-4631-9FD0-65F637929ACF}" presName="Name10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630515" y="0"/>
              </a:moveTo>
              <a:lnTo>
                <a:pt x="630515" y="287645"/>
              </a:lnTo>
              <a:lnTo>
                <a:pt x="0" y="287645"/>
              </a:lnTo>
              <a:lnTo>
                <a:pt x="0" y="38974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A6922A8-AAD5-4F3E-83EC-DE04A93850C1}" type="pres">
      <dgm:prSet presAssocID="{18828394-5BFC-4E95-ABF9-E227F1BAF961}" presName="hierRoot2" presStyleCnt="0"/>
      <dgm:spPr/>
    </dgm:pt>
    <dgm:pt modelId="{E5A9CF86-158E-4D74-8E44-348C724B1F32}" type="pres">
      <dgm:prSet presAssocID="{18828394-5BFC-4E95-ABF9-E227F1BAF961}" presName="composite2" presStyleCnt="0"/>
      <dgm:spPr/>
    </dgm:pt>
    <dgm:pt modelId="{3CC78FEF-EAA0-41EE-9C1F-9B42D1426876}" type="pres">
      <dgm:prSet presAssocID="{18828394-5BFC-4E95-ABF9-E227F1BAF961}" presName="background2" presStyleLbl="node2" presStyleIdx="1" presStyleCnt="3"/>
      <dgm:spPr>
        <a:xfrm>
          <a:off x="2616149" y="1239633"/>
          <a:ext cx="2499516" cy="806754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DBDAE3E-CF39-422F-AED3-FFA07F488703}" type="pres">
      <dgm:prSet presAssocID="{18828394-5BFC-4E95-ABF9-E227F1BAF961}" presName="text2" presStyleLbl="fgAcc2" presStyleIdx="1" presStyleCnt="3" custScaleX="196738" custLinFactNeighborX="-42302" custLinFactNeighborY="-689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A9F2D6D-4FE9-40F1-9B3F-4EA4A9E741F0}" type="pres">
      <dgm:prSet presAssocID="{18828394-5BFC-4E95-ABF9-E227F1BAF961}" presName="hierChild3" presStyleCnt="0"/>
      <dgm:spPr/>
    </dgm:pt>
    <dgm:pt modelId="{07301E72-A295-4508-897D-48B3CFD1ED6A}" type="pres">
      <dgm:prSet presAssocID="{CB7F71DB-1727-46D8-9E79-F3DB62AF41B7}" presName="Name17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13"/>
              </a:lnTo>
              <a:lnTo>
                <a:pt x="123421" y="240413"/>
              </a:lnTo>
              <a:lnTo>
                <a:pt x="123421" y="34250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F592E0C-A51D-4675-983D-D947BF573588}" type="pres">
      <dgm:prSet presAssocID="{6BCCDD16-8904-4199-B621-D4CA9B1D2359}" presName="hierRoot3" presStyleCnt="0"/>
      <dgm:spPr/>
    </dgm:pt>
    <dgm:pt modelId="{9DCBADE4-F7FD-4414-A273-D3C433ACB900}" type="pres">
      <dgm:prSet presAssocID="{6BCCDD16-8904-4199-B621-D4CA9B1D2359}" presName="composite3" presStyleCnt="0"/>
      <dgm:spPr/>
    </dgm:pt>
    <dgm:pt modelId="{453D7D64-10CB-47C0-B89D-855BD2316FDE}" type="pres">
      <dgm:prSet presAssocID="{6BCCDD16-8904-4199-B621-D4CA9B1D2359}" presName="background3" presStyleLbl="node3" presStyleIdx="1" presStyleCnt="3"/>
      <dgm:spPr>
        <a:xfrm>
          <a:off x="2661353" y="2441234"/>
          <a:ext cx="2693671" cy="1165905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FB23C12-C5D8-41E3-AC04-0467F7B49457}" type="pres">
      <dgm:prSet presAssocID="{6BCCDD16-8904-4199-B621-D4CA9B1D2359}" presName="text3" presStyleLbl="fgAcc3" presStyleIdx="1" presStyleCnt="3" custScaleX="212020" custScaleY="144518" custLinFactNeighborX="-31103" custLinFactNeighborY="-375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876CFD1-0C43-4BFE-A4BC-335EED534F4A}" type="pres">
      <dgm:prSet presAssocID="{6BCCDD16-8904-4199-B621-D4CA9B1D2359}" presName="hierChild4" presStyleCnt="0"/>
      <dgm:spPr/>
    </dgm:pt>
    <dgm:pt modelId="{9B8B0243-8873-493B-8C42-EE5DD92C03E6}" type="pres">
      <dgm:prSet presAssocID="{F9CF9BD1-5DAD-476C-B7F0-7A8BD0672C68}" presName="Name23" presStyleLbl="parChTrans1D4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24"/>
              </a:lnTo>
              <a:lnTo>
                <a:pt x="378474" y="165924"/>
              </a:lnTo>
              <a:lnTo>
                <a:pt x="378474" y="26801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2B45269-C8A9-459F-ADEB-CF95959CFB10}" type="pres">
      <dgm:prSet presAssocID="{2C9C858E-0143-46D4-BB74-934FEEEFDB9F}" presName="hierRoot4" presStyleCnt="0"/>
      <dgm:spPr/>
    </dgm:pt>
    <dgm:pt modelId="{AD97CD5A-F5AE-4C94-BA72-8A2FF6BBE558}" type="pres">
      <dgm:prSet presAssocID="{2C9C858E-0143-46D4-BB74-934FEEEFDB9F}" presName="composite4" presStyleCnt="0"/>
      <dgm:spPr/>
    </dgm:pt>
    <dgm:pt modelId="{B224FC2C-CE24-4A5C-AF86-590016813651}" type="pres">
      <dgm:prSet presAssocID="{2C9C858E-0143-46D4-BB74-934FEEEFDB9F}" presName="background4" presStyleLbl="node4" presStyleIdx="0" presStyleCnt="5"/>
      <dgm:spPr>
        <a:xfrm>
          <a:off x="3152984" y="3916114"/>
          <a:ext cx="2583025" cy="1200910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488B525-DF28-4680-B5CA-5B6CB1411BFA}" type="pres">
      <dgm:prSet presAssocID="{2C9C858E-0143-46D4-BB74-934FEEEFDB9F}" presName="text4" presStyleLbl="fgAcc4" presStyleIdx="0" presStyleCnt="5" custScaleX="203311" custScaleY="148857" custLinFactNeighborX="3239" custLinFactNeighborY="-1125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E2776D2-17FE-42A4-A697-5E0762A18105}" type="pres">
      <dgm:prSet presAssocID="{2C9C858E-0143-46D4-BB74-934FEEEFDB9F}" presName="hierChild5" presStyleCnt="0"/>
      <dgm:spPr/>
    </dgm:pt>
    <dgm:pt modelId="{ADDC97FB-C38A-4545-824A-A734DF7C6458}" type="pres">
      <dgm:prSet presAssocID="{4CED9FA4-3281-47C7-A9C5-D20560EEE7ED}" presName="Name23" presStyleLbl="parChTrans1D4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3"/>
              </a:lnTo>
              <a:lnTo>
                <a:pt x="287817" y="206633"/>
              </a:lnTo>
              <a:lnTo>
                <a:pt x="287817" y="30872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A3034FA-D6B2-4E99-8F69-EB900D026715}" type="pres">
      <dgm:prSet presAssocID="{93FFE04E-AA2E-4547-B1BF-7BFC4130FC32}" presName="hierRoot4" presStyleCnt="0"/>
      <dgm:spPr/>
    </dgm:pt>
    <dgm:pt modelId="{9AF6DA65-EEA3-4DF1-880B-489BEC5A3BBE}" type="pres">
      <dgm:prSet presAssocID="{93FFE04E-AA2E-4547-B1BF-7BFC4130FC32}" presName="composite4" presStyleCnt="0"/>
      <dgm:spPr/>
    </dgm:pt>
    <dgm:pt modelId="{34A4ACC2-6836-472D-804A-50E197E7735A}" type="pres">
      <dgm:prSet presAssocID="{93FFE04E-AA2E-4547-B1BF-7BFC4130FC32}" presName="background4" presStyleLbl="node4" presStyleIdx="1" presStyleCnt="5"/>
      <dgm:spPr>
        <a:xfrm>
          <a:off x="3480736" y="5472929"/>
          <a:ext cx="2591118" cy="876998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50FFBAB-6C2C-4BFB-9FDB-1A66EE74EC5B}" type="pres">
      <dgm:prSet presAssocID="{93FFE04E-AA2E-4547-B1BF-7BFC4130FC32}" presName="text4" presStyleLbl="fgAcc4" presStyleIdx="1" presStyleCnt="5" custScaleX="203948" custScaleY="108707" custLinFactNeighborX="29355" custLinFactNeighborY="-1294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9E42BF9-3099-496A-9E57-77F6B5BD9E9D}" type="pres">
      <dgm:prSet presAssocID="{93FFE04E-AA2E-4547-B1BF-7BFC4130FC32}" presName="hierChild5" presStyleCnt="0"/>
      <dgm:spPr/>
    </dgm:pt>
    <dgm:pt modelId="{7C383146-8549-4A90-8B32-E6F07927D614}" type="pres">
      <dgm:prSet presAssocID="{C0891F7F-F459-4AFE-A222-244198DF4809}" presName="Name10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511"/>
              </a:lnTo>
              <a:lnTo>
                <a:pt x="2848602" y="361511"/>
              </a:lnTo>
              <a:lnTo>
                <a:pt x="2848602" y="46360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FC694F1-8D28-4978-88AB-B9E4673186AC}" type="pres">
      <dgm:prSet presAssocID="{7D2202B8-3146-4116-B6D8-709A94B1D926}" presName="hierRoot2" presStyleCnt="0"/>
      <dgm:spPr/>
    </dgm:pt>
    <dgm:pt modelId="{FA466F5E-C210-46E3-B142-1BDDB7EB87EB}" type="pres">
      <dgm:prSet presAssocID="{7D2202B8-3146-4116-B6D8-709A94B1D926}" presName="composite2" presStyleCnt="0"/>
      <dgm:spPr/>
    </dgm:pt>
    <dgm:pt modelId="{C17745E6-7C17-4077-AAC1-75A50B3CC79A}" type="pres">
      <dgm:prSet presAssocID="{7D2202B8-3146-4116-B6D8-709A94B1D926}" presName="background2" presStyleLbl="node2" presStyleIdx="2" presStyleCnt="3"/>
      <dgm:spPr>
        <a:xfrm>
          <a:off x="6137541" y="1324786"/>
          <a:ext cx="2685781" cy="806754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02F73D3-94BE-453F-9226-9370D7579C69}" type="pres">
      <dgm:prSet presAssocID="{7D2202B8-3146-4116-B6D8-709A94B1D926}" presName="text2" presStyleLbl="fgAcc2" presStyleIdx="2" presStyleCnt="3" custScaleX="211399" custLinFactNeighborX="35566" custLinFactNeighborY="365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8AD5B4D-7E6E-45A1-A796-634B130B53DB}" type="pres">
      <dgm:prSet presAssocID="{7D2202B8-3146-4116-B6D8-709A94B1D926}" presName="hierChild3" presStyleCnt="0"/>
      <dgm:spPr/>
    </dgm:pt>
    <dgm:pt modelId="{432E0D7A-1812-4B99-8B92-C0C1FE33CDC5}" type="pres">
      <dgm:prSet presAssocID="{80D922CF-C0FD-467B-82BF-0B4F5BF365DD}" presName="Name17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82308" y="0"/>
              </a:moveTo>
              <a:lnTo>
                <a:pt x="82308" y="166547"/>
              </a:lnTo>
              <a:lnTo>
                <a:pt x="45720" y="166547"/>
              </a:lnTo>
              <a:lnTo>
                <a:pt x="45720" y="26864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78834B-9E08-48FB-962A-0F1EAE28BB58}" type="pres">
      <dgm:prSet presAssocID="{BD23D75C-53C2-446D-A606-F79454A2821B}" presName="hierRoot3" presStyleCnt="0"/>
      <dgm:spPr/>
    </dgm:pt>
    <dgm:pt modelId="{98C185A2-D1D2-4831-906B-EB0AE0EEB762}" type="pres">
      <dgm:prSet presAssocID="{BD23D75C-53C2-446D-A606-F79454A2821B}" presName="composite3" presStyleCnt="0"/>
      <dgm:spPr/>
    </dgm:pt>
    <dgm:pt modelId="{7CAFCFEB-5934-42AD-BDA0-40BA452DDC9F}" type="pres">
      <dgm:prSet presAssocID="{BD23D75C-53C2-446D-A606-F79454A2821B}" presName="background3" presStyleLbl="node3" presStyleIdx="2" presStyleCnt="3"/>
      <dgm:spPr>
        <a:xfrm>
          <a:off x="6179201" y="2441234"/>
          <a:ext cx="2644122" cy="642886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9A853B2-1BFF-402D-9BCE-D439FBB67E4B}" type="pres">
      <dgm:prSet presAssocID="{BD23D75C-53C2-446D-A606-F79454A2821B}" presName="text3" presStyleLbl="fgAcc3" presStyleIdx="2" presStyleCnt="3" custScaleX="208120" custScaleY="79688" custLinFactNeighborX="32246" custLinFactNeighborY="-375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B8DE3D7-7296-4041-8E3B-F988B69A17D1}" type="pres">
      <dgm:prSet presAssocID="{BD23D75C-53C2-446D-A606-F79454A2821B}" presName="hierChild4" presStyleCnt="0"/>
      <dgm:spPr/>
    </dgm:pt>
    <dgm:pt modelId="{61259279-3BE8-4343-A330-A1E7D3039A44}" type="pres">
      <dgm:prSet presAssocID="{706579E8-3F8D-4AD8-8374-FCBC4AA0A8A7}" presName="Name23" presStyleLbl="parChTrans1D4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55870" y="0"/>
              </a:moveTo>
              <a:lnTo>
                <a:pt x="55870" y="122081"/>
              </a:lnTo>
              <a:lnTo>
                <a:pt x="45720" y="122081"/>
              </a:lnTo>
              <a:lnTo>
                <a:pt x="45720" y="22417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C9E2AB4-DB0F-49F2-92FD-1D273BB84C2F}" type="pres">
      <dgm:prSet presAssocID="{8D58D051-6605-44DD-8652-87409A058A88}" presName="hierRoot4" presStyleCnt="0"/>
      <dgm:spPr/>
    </dgm:pt>
    <dgm:pt modelId="{FE32E790-DAC1-4DDE-93EB-38251C8060B5}" type="pres">
      <dgm:prSet presAssocID="{8D58D051-6605-44DD-8652-87409A058A88}" presName="composite4" presStyleCnt="0"/>
      <dgm:spPr/>
    </dgm:pt>
    <dgm:pt modelId="{0DF29521-93ED-4041-B63A-248504C74C1C}" type="pres">
      <dgm:prSet presAssocID="{8D58D051-6605-44DD-8652-87409A058A88}" presName="background4" presStyleLbl="node4" presStyleIdx="2" presStyleCnt="5"/>
      <dgm:spPr>
        <a:xfrm>
          <a:off x="6038736" y="3342552"/>
          <a:ext cx="2784586" cy="642878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1283B35-1F59-4A12-BC23-CAA3B67FA788}" type="pres">
      <dgm:prSet presAssocID="{8D58D051-6605-44DD-8652-87409A058A88}" presName="text4" presStyleLbl="fgAcc4" presStyleIdx="2" presStyleCnt="5" custScaleX="219176" custScaleY="79687" custLinFactNeighborX="31325" custLinFactNeighborY="-1752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FBC6ECB-F0B5-40CE-9516-CC5883F469ED}" type="pres">
      <dgm:prSet presAssocID="{8D58D051-6605-44DD-8652-87409A058A88}" presName="hierChild5" presStyleCnt="0"/>
      <dgm:spPr/>
    </dgm:pt>
    <dgm:pt modelId="{E85765FD-1D00-410C-B9C1-175359C49320}" type="pres">
      <dgm:prSet presAssocID="{33EC3D04-465C-4E0B-9C7B-9B79C43AEA46}" presName="Name23" presStyleLbl="parChTrans1D4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07"/>
              </a:lnTo>
              <a:lnTo>
                <a:pt x="72930" y="51007"/>
              </a:lnTo>
              <a:lnTo>
                <a:pt x="72930" y="15310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413D9C2-B41C-4ADC-9398-5140CC73C510}" type="pres">
      <dgm:prSet presAssocID="{D00761F9-7FC8-4D95-9C88-74327136DD43}" presName="hierRoot4" presStyleCnt="0"/>
      <dgm:spPr/>
    </dgm:pt>
    <dgm:pt modelId="{E89C048E-4E96-4744-B512-E537DFA2A819}" type="pres">
      <dgm:prSet presAssocID="{D00761F9-7FC8-4D95-9C88-74327136DD43}" presName="composite4" presStyleCnt="0"/>
      <dgm:spPr/>
    </dgm:pt>
    <dgm:pt modelId="{9020A7F7-FE6D-4F73-ABDF-4ACCF918560F}" type="pres">
      <dgm:prSet presAssocID="{D00761F9-7FC8-4D95-9C88-74327136DD43}" presName="background4" presStyleLbl="node4" presStyleIdx="3" presStyleCnt="5"/>
      <dgm:spPr>
        <a:xfrm>
          <a:off x="6160791" y="4161929"/>
          <a:ext cx="2662531" cy="668121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E16562B-D58F-43EC-B9F5-88E84104C23B}" type="pres">
      <dgm:prSet presAssocID="{D00761F9-7FC8-4D95-9C88-74327136DD43}" presName="text4" presStyleLbl="fgAcc4" presStyleIdx="3" presStyleCnt="5" custScaleX="209569" custScaleY="82816" custLinFactNeighborX="33794" custLinFactNeighborY="-4144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9FC7848-4540-44B1-B98D-309F44CA3520}" type="pres">
      <dgm:prSet presAssocID="{D00761F9-7FC8-4D95-9C88-74327136DD43}" presName="hierChild5" presStyleCnt="0"/>
      <dgm:spPr/>
    </dgm:pt>
    <dgm:pt modelId="{E5CCB275-D428-4051-B408-139CFADC7D0E}" type="pres">
      <dgm:prSet presAssocID="{59702116-A191-47C9-BA86-DD2645BF4EB1}" presName="Name23" presStyleLbl="parChTrans1D4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10"/>
              </a:lnTo>
              <a:lnTo>
                <a:pt x="72566" y="29110"/>
              </a:lnTo>
              <a:lnTo>
                <a:pt x="72566" y="13120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ACA124A-FED1-47D9-8884-FFD555A12C86}" type="pres">
      <dgm:prSet presAssocID="{D15039E5-E515-461A-B491-9A7135F87E36}" presName="hierRoot4" presStyleCnt="0"/>
      <dgm:spPr/>
    </dgm:pt>
    <dgm:pt modelId="{430CD06A-A808-42BE-83EF-A2C38DE58FDB}" type="pres">
      <dgm:prSet presAssocID="{D15039E5-E515-461A-B491-9A7135F87E36}" presName="composite4" presStyleCnt="0"/>
      <dgm:spPr/>
    </dgm:pt>
    <dgm:pt modelId="{B2DC46EC-9245-42F2-993E-9B0CA16A4587}" type="pres">
      <dgm:prSet presAssocID="{D15039E5-E515-461A-B491-9A7135F87E36}" presName="background4" presStyleLbl="node4" presStyleIdx="4" presStyleCnt="5"/>
      <dgm:spPr>
        <a:xfrm>
          <a:off x="6160791" y="4981305"/>
          <a:ext cx="2662531" cy="668130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58CFB54-4293-4BE7-977A-379EDBCA388B}" type="pres">
      <dgm:prSet presAssocID="{D15039E5-E515-461A-B491-9A7135F87E36}" presName="text4" presStyleLbl="fgAcc4" presStyleIdx="4" presStyleCnt="5" custScaleX="209569" custScaleY="82817" custLinFactNeighborX="36230" custLinFactNeighborY="-6849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DD6F3AA-7034-460A-9970-CF7DB571BBE4}" type="pres">
      <dgm:prSet presAssocID="{D15039E5-E515-461A-B491-9A7135F87E36}" presName="hierChild5" presStyleCnt="0"/>
      <dgm:spPr/>
    </dgm:pt>
  </dgm:ptLst>
  <dgm:cxnLst>
    <dgm:cxn modelId="{1B3702D6-8F46-46C7-8469-7199B54C7C5C}" type="presOf" srcId="{C0891F7F-F459-4AFE-A222-244198DF4809}" destId="{7C383146-8549-4A90-8B32-E6F07927D614}" srcOrd="0" destOrd="0" presId="urn:microsoft.com/office/officeart/2005/8/layout/hierarchy1"/>
    <dgm:cxn modelId="{47738CE2-2768-46CD-B83B-6220CC361420}" type="presOf" srcId="{BD23D75C-53C2-446D-A606-F79454A2821B}" destId="{69A853B2-1BFF-402D-9BCE-D439FBB67E4B}" srcOrd="0" destOrd="0" presId="urn:microsoft.com/office/officeart/2005/8/layout/hierarchy1"/>
    <dgm:cxn modelId="{42E6ABD1-29F0-4E5C-BB6C-E919D48C116F}" type="presOf" srcId="{D00761F9-7FC8-4D95-9C88-74327136DD43}" destId="{9E16562B-D58F-43EC-B9F5-88E84104C23B}" srcOrd="0" destOrd="0" presId="urn:microsoft.com/office/officeart/2005/8/layout/hierarchy1"/>
    <dgm:cxn modelId="{0C005C47-CF46-4F04-9FCE-5E47BEF6A060}" srcId="{2C9C858E-0143-46D4-BB74-934FEEEFDB9F}" destId="{93FFE04E-AA2E-4547-B1BF-7BFC4130FC32}" srcOrd="0" destOrd="0" parTransId="{4CED9FA4-3281-47C7-A9C5-D20560EEE7ED}" sibTransId="{04AD7870-6644-44D1-AC46-EA1A91493A3B}"/>
    <dgm:cxn modelId="{1A181059-6801-4AD6-8510-F405F0F3DBD8}" type="presOf" srcId="{D15039E5-E515-461A-B491-9A7135F87E36}" destId="{758CFB54-4293-4BE7-977A-379EDBCA388B}" srcOrd="0" destOrd="0" presId="urn:microsoft.com/office/officeart/2005/8/layout/hierarchy1"/>
    <dgm:cxn modelId="{68E6E1A0-CA09-4A71-9BE8-370C6FE8CEED}" srcId="{7D2202B8-3146-4116-B6D8-709A94B1D926}" destId="{BD23D75C-53C2-446D-A606-F79454A2821B}" srcOrd="0" destOrd="0" parTransId="{80D922CF-C0FD-467B-82BF-0B4F5BF365DD}" sibTransId="{BEEE741D-57EC-45AB-B38D-F8B3028DC924}"/>
    <dgm:cxn modelId="{593DA913-5EBE-4442-94CD-ADA006BF50FA}" type="presOf" srcId="{7B775318-5EA6-4B7F-BBEA-804C5C49EA26}" destId="{0A3D2BB1-EBD5-460C-83E9-342734689541}" srcOrd="0" destOrd="0" presId="urn:microsoft.com/office/officeart/2005/8/layout/hierarchy1"/>
    <dgm:cxn modelId="{A75F0654-4A16-4C56-B2E0-1DC8E2A1DC9A}" srcId="{8D58D051-6605-44DD-8652-87409A058A88}" destId="{D00761F9-7FC8-4D95-9C88-74327136DD43}" srcOrd="0" destOrd="0" parTransId="{33EC3D04-465C-4E0B-9C7B-9B79C43AEA46}" sibTransId="{50D04BBD-13D7-4796-B7EE-7ABD3F677775}"/>
    <dgm:cxn modelId="{1C502FF4-0528-47FD-82AE-6522295AF02C}" type="presOf" srcId="{33EC3D04-465C-4E0B-9C7B-9B79C43AEA46}" destId="{E85765FD-1D00-410C-B9C1-175359C49320}" srcOrd="0" destOrd="0" presId="urn:microsoft.com/office/officeart/2005/8/layout/hierarchy1"/>
    <dgm:cxn modelId="{5968A086-2C74-4910-A0B4-00A19A588D17}" type="presOf" srcId="{18828394-5BFC-4E95-ABF9-E227F1BAF961}" destId="{7DBDAE3E-CF39-422F-AED3-FFA07F488703}" srcOrd="0" destOrd="0" presId="urn:microsoft.com/office/officeart/2005/8/layout/hierarchy1"/>
    <dgm:cxn modelId="{4747C984-8DDE-45D6-9C47-8128BFE665E6}" type="presOf" srcId="{8D58D051-6605-44DD-8652-87409A058A88}" destId="{C1283B35-1F59-4A12-BC23-CAA3B67FA788}" srcOrd="0" destOrd="0" presId="urn:microsoft.com/office/officeart/2005/8/layout/hierarchy1"/>
    <dgm:cxn modelId="{93D6F7C8-9006-47A2-83BA-B0F26CEE0CBB}" srcId="{7B775318-5EA6-4B7F-BBEA-804C5C49EA26}" destId="{18828394-5BFC-4E95-ABF9-E227F1BAF961}" srcOrd="1" destOrd="0" parTransId="{E4DE73E5-2BB8-4631-9FD0-65F637929ACF}" sibTransId="{F01E15D6-160D-4430-9C52-0BDF46121BDD}"/>
    <dgm:cxn modelId="{259E151E-DB7A-4CFF-9A3D-4F32D9622E85}" srcId="{A86C6647-06EA-4CC3-82B2-21D11E5B48E0}" destId="{7B775318-5EA6-4B7F-BBEA-804C5C49EA26}" srcOrd="0" destOrd="0" parTransId="{37EBC8A9-EA90-4738-9FFA-D15ED22FF7BC}" sibTransId="{7648A34B-55EB-4638-BCD7-44B66159F1A6}"/>
    <dgm:cxn modelId="{1E539B72-D3F5-4D51-A322-D50163F7D29C}" type="presOf" srcId="{6BCCDD16-8904-4199-B621-D4CA9B1D2359}" destId="{CFB23C12-C5D8-41E3-AC04-0467F7B49457}" srcOrd="0" destOrd="0" presId="urn:microsoft.com/office/officeart/2005/8/layout/hierarchy1"/>
    <dgm:cxn modelId="{AC72AE66-641A-44FF-AFB9-D7E546F74430}" type="presOf" srcId="{4CED9FA4-3281-47C7-A9C5-D20560EEE7ED}" destId="{ADDC97FB-C38A-4545-824A-A734DF7C6458}" srcOrd="0" destOrd="0" presId="urn:microsoft.com/office/officeart/2005/8/layout/hierarchy1"/>
    <dgm:cxn modelId="{402CD8F6-8AB4-4C14-BCE2-08938B800469}" type="presOf" srcId="{8E163ABE-F48A-423F-836E-B8ADF780C628}" destId="{D89A3F64-0DB5-42D3-8F75-693BC7F9A6E3}" srcOrd="0" destOrd="0" presId="urn:microsoft.com/office/officeart/2005/8/layout/hierarchy1"/>
    <dgm:cxn modelId="{9879F2AE-1DFA-49BD-A103-6198586A2B3B}" type="presOf" srcId="{7D2202B8-3146-4116-B6D8-709A94B1D926}" destId="{A02F73D3-94BE-453F-9226-9370D7579C69}" srcOrd="0" destOrd="0" presId="urn:microsoft.com/office/officeart/2005/8/layout/hierarchy1"/>
    <dgm:cxn modelId="{40824C89-A041-47AE-A9AD-A695F759C64F}" type="presOf" srcId="{DF9B91CF-DDCE-44EA-AA23-B54B4A0BA4A1}" destId="{6C8A3418-BBB8-497D-8710-B7477FDCA880}" srcOrd="0" destOrd="0" presId="urn:microsoft.com/office/officeart/2005/8/layout/hierarchy1"/>
    <dgm:cxn modelId="{D964861D-25E0-4C6E-9D91-F4220898F7C6}" type="presOf" srcId="{F9CF9BD1-5DAD-476C-B7F0-7A8BD0672C68}" destId="{9B8B0243-8873-493B-8C42-EE5DD92C03E6}" srcOrd="0" destOrd="0" presId="urn:microsoft.com/office/officeart/2005/8/layout/hierarchy1"/>
    <dgm:cxn modelId="{EC67E147-4A1C-42D0-915B-E563A1CC5621}" type="presOf" srcId="{CB7F71DB-1727-46D8-9E79-F3DB62AF41B7}" destId="{07301E72-A295-4508-897D-48B3CFD1ED6A}" srcOrd="0" destOrd="0" presId="urn:microsoft.com/office/officeart/2005/8/layout/hierarchy1"/>
    <dgm:cxn modelId="{17C993F9-91F0-4033-8786-7028DFA56226}" srcId="{D00761F9-7FC8-4D95-9C88-74327136DD43}" destId="{D15039E5-E515-461A-B491-9A7135F87E36}" srcOrd="0" destOrd="0" parTransId="{59702116-A191-47C9-BA86-DD2645BF4EB1}" sibTransId="{E3FE15E1-9D15-4ED0-8CC9-AF14012A2381}"/>
    <dgm:cxn modelId="{47CDC92F-4FB3-4AAF-AED7-CE008D3EC696}" type="presOf" srcId="{2C9C858E-0143-46D4-BB74-934FEEEFDB9F}" destId="{E488B525-DF28-4680-B5CA-5B6CB1411BFA}" srcOrd="0" destOrd="0" presId="urn:microsoft.com/office/officeart/2005/8/layout/hierarchy1"/>
    <dgm:cxn modelId="{2E7C294A-3B4D-485F-8539-C9F31D0B08D5}" srcId="{7B775318-5EA6-4B7F-BBEA-804C5C49EA26}" destId="{8E163ABE-F48A-423F-836E-B8ADF780C628}" srcOrd="0" destOrd="0" parTransId="{EECA92CC-7ACD-4B7C-A72D-C8A4B4391BA8}" sibTransId="{8AD71A9D-42F8-4D0B-8C36-38AF435931A1}"/>
    <dgm:cxn modelId="{7E511DB6-E2A0-4EA3-AD9B-9F8CB416D2B7}" type="presOf" srcId="{A86C6647-06EA-4CC3-82B2-21D11E5B48E0}" destId="{30ECE0C0-AD85-46CA-8677-E13BD90C7A52}" srcOrd="0" destOrd="0" presId="urn:microsoft.com/office/officeart/2005/8/layout/hierarchy1"/>
    <dgm:cxn modelId="{E9A21B6D-A700-41AD-A5DE-26B37D2AA369}" type="presOf" srcId="{706579E8-3F8D-4AD8-8374-FCBC4AA0A8A7}" destId="{61259279-3BE8-4343-A330-A1E7D3039A44}" srcOrd="0" destOrd="0" presId="urn:microsoft.com/office/officeart/2005/8/layout/hierarchy1"/>
    <dgm:cxn modelId="{FCDB6DF5-9D96-43E1-A1A1-30E8FCDF928D}" srcId="{18828394-5BFC-4E95-ABF9-E227F1BAF961}" destId="{6BCCDD16-8904-4199-B621-D4CA9B1D2359}" srcOrd="0" destOrd="0" parTransId="{CB7F71DB-1727-46D8-9E79-F3DB62AF41B7}" sibTransId="{51E505C3-3D59-4939-932E-566BC7212093}"/>
    <dgm:cxn modelId="{F1416A9E-5470-4DCC-966D-7EBA7DD3C0F5}" type="presOf" srcId="{E4DE73E5-2BB8-4631-9FD0-65F637929ACF}" destId="{9787F7DB-D236-4886-8FE8-0CDE24D81888}" srcOrd="0" destOrd="0" presId="urn:microsoft.com/office/officeart/2005/8/layout/hierarchy1"/>
    <dgm:cxn modelId="{6CA79907-F861-4E65-BA69-CE79AA27B1E6}" srcId="{6BCCDD16-8904-4199-B621-D4CA9B1D2359}" destId="{2C9C858E-0143-46D4-BB74-934FEEEFDB9F}" srcOrd="0" destOrd="0" parTransId="{F9CF9BD1-5DAD-476C-B7F0-7A8BD0672C68}" sibTransId="{B39E24D0-7DAC-474B-AE9A-B11E27508861}"/>
    <dgm:cxn modelId="{5195E3D1-6BBD-467E-B163-A3974D71C487}" type="presOf" srcId="{93FFE04E-AA2E-4547-B1BF-7BFC4130FC32}" destId="{050FFBAB-6C2C-4BFB-9FDB-1A66EE74EC5B}" srcOrd="0" destOrd="0" presId="urn:microsoft.com/office/officeart/2005/8/layout/hierarchy1"/>
    <dgm:cxn modelId="{6C6513AA-74DE-4B1E-BB8D-07CC8869578B}" srcId="{7B775318-5EA6-4B7F-BBEA-804C5C49EA26}" destId="{7D2202B8-3146-4116-B6D8-709A94B1D926}" srcOrd="2" destOrd="0" parTransId="{C0891F7F-F459-4AFE-A222-244198DF4809}" sibTransId="{93892D93-7C5A-4CFF-8883-87678B23D2FF}"/>
    <dgm:cxn modelId="{E520DEF3-595A-4069-AD0C-ED8E628C9320}" type="presOf" srcId="{62E4E0F1-6865-4356-BF6E-588F366612CC}" destId="{9D26E3F4-F232-4CC3-9307-04FD76739AD3}" srcOrd="0" destOrd="0" presId="urn:microsoft.com/office/officeart/2005/8/layout/hierarchy1"/>
    <dgm:cxn modelId="{468D8D5F-E59F-4D26-8F4B-B2FAF5A9CE3E}" type="presOf" srcId="{59702116-A191-47C9-BA86-DD2645BF4EB1}" destId="{E5CCB275-D428-4051-B408-139CFADC7D0E}" srcOrd="0" destOrd="0" presId="urn:microsoft.com/office/officeart/2005/8/layout/hierarchy1"/>
    <dgm:cxn modelId="{6F444A1C-1735-420B-9350-EE5C3A0EF0F1}" type="presOf" srcId="{EECA92CC-7ACD-4B7C-A72D-C8A4B4391BA8}" destId="{D2440401-D62C-4A41-A83C-30C7105ECEA2}" srcOrd="0" destOrd="0" presId="urn:microsoft.com/office/officeart/2005/8/layout/hierarchy1"/>
    <dgm:cxn modelId="{58A59862-375B-43A8-826C-FEFDC4F3E5F1}" srcId="{8E163ABE-F48A-423F-836E-B8ADF780C628}" destId="{62E4E0F1-6865-4356-BF6E-588F366612CC}" srcOrd="0" destOrd="0" parTransId="{DF9B91CF-DDCE-44EA-AA23-B54B4A0BA4A1}" sibTransId="{F1938319-1B8C-4BD9-BB83-2D403D8A3F07}"/>
    <dgm:cxn modelId="{AF2BA102-27F7-42A2-9218-6082F57B0F67}" srcId="{BD23D75C-53C2-446D-A606-F79454A2821B}" destId="{8D58D051-6605-44DD-8652-87409A058A88}" srcOrd="0" destOrd="0" parTransId="{706579E8-3F8D-4AD8-8374-FCBC4AA0A8A7}" sibTransId="{A04C1742-7D17-4E6E-A4D1-3AE55FC6DEA6}"/>
    <dgm:cxn modelId="{2356323B-7E73-4546-BE8A-3BDAC66FEC70}" type="presOf" srcId="{80D922CF-C0FD-467B-82BF-0B4F5BF365DD}" destId="{432E0D7A-1812-4B99-8B92-C0C1FE33CDC5}" srcOrd="0" destOrd="0" presId="urn:microsoft.com/office/officeart/2005/8/layout/hierarchy1"/>
    <dgm:cxn modelId="{EF208A2E-7F3F-4F7C-ABC5-6B646160E207}" type="presParOf" srcId="{30ECE0C0-AD85-46CA-8677-E13BD90C7A52}" destId="{A8F634D3-4981-4795-A845-AD5688AE920B}" srcOrd="0" destOrd="0" presId="urn:microsoft.com/office/officeart/2005/8/layout/hierarchy1"/>
    <dgm:cxn modelId="{1A258A11-AE7D-4408-929F-D1C76D0BE72B}" type="presParOf" srcId="{A8F634D3-4981-4795-A845-AD5688AE920B}" destId="{8E1E59A1-7AE8-4D2A-8EE2-CF83B6C0FAD4}" srcOrd="0" destOrd="0" presId="urn:microsoft.com/office/officeart/2005/8/layout/hierarchy1"/>
    <dgm:cxn modelId="{EA66CB26-8425-4588-B147-7B1B5FE84D05}" type="presParOf" srcId="{8E1E59A1-7AE8-4D2A-8EE2-CF83B6C0FAD4}" destId="{0D4691E9-9904-4D37-A975-F8BAA4A492E3}" srcOrd="0" destOrd="0" presId="urn:microsoft.com/office/officeart/2005/8/layout/hierarchy1"/>
    <dgm:cxn modelId="{73DFCD92-B75D-45DA-A4CA-7BD84D958CEA}" type="presParOf" srcId="{8E1E59A1-7AE8-4D2A-8EE2-CF83B6C0FAD4}" destId="{0A3D2BB1-EBD5-460C-83E9-342734689541}" srcOrd="1" destOrd="0" presId="urn:microsoft.com/office/officeart/2005/8/layout/hierarchy1"/>
    <dgm:cxn modelId="{7E6EEB4F-7664-45F6-A515-22D42E475AC0}" type="presParOf" srcId="{A8F634D3-4981-4795-A845-AD5688AE920B}" destId="{72D218AD-6EA8-4801-A0DB-8DF8D63DEF03}" srcOrd="1" destOrd="0" presId="urn:microsoft.com/office/officeart/2005/8/layout/hierarchy1"/>
    <dgm:cxn modelId="{0B207C49-F153-47A1-A001-F1D47DDC650A}" type="presParOf" srcId="{72D218AD-6EA8-4801-A0DB-8DF8D63DEF03}" destId="{D2440401-D62C-4A41-A83C-30C7105ECEA2}" srcOrd="0" destOrd="0" presId="urn:microsoft.com/office/officeart/2005/8/layout/hierarchy1"/>
    <dgm:cxn modelId="{6365B3AF-976B-4D7E-8DC5-EC41A4F157DC}" type="presParOf" srcId="{72D218AD-6EA8-4801-A0DB-8DF8D63DEF03}" destId="{C3EEBDEF-34E1-4053-9729-9F667FFEA741}" srcOrd="1" destOrd="0" presId="urn:microsoft.com/office/officeart/2005/8/layout/hierarchy1"/>
    <dgm:cxn modelId="{E63D6BD8-7C37-4C14-AE26-5A72AFDDC6DE}" type="presParOf" srcId="{C3EEBDEF-34E1-4053-9729-9F667FFEA741}" destId="{032E489A-4555-4222-88DE-13CD5F75CD65}" srcOrd="0" destOrd="0" presId="urn:microsoft.com/office/officeart/2005/8/layout/hierarchy1"/>
    <dgm:cxn modelId="{08C96EAF-7589-4A2D-9CE7-16D4E6CF2A7D}" type="presParOf" srcId="{032E489A-4555-4222-88DE-13CD5F75CD65}" destId="{2CB4A7CD-A98E-4F7B-9C94-3ED2AAA56650}" srcOrd="0" destOrd="0" presId="urn:microsoft.com/office/officeart/2005/8/layout/hierarchy1"/>
    <dgm:cxn modelId="{5E0411AC-68FA-4EB6-A616-CB5D9E1ECCA3}" type="presParOf" srcId="{032E489A-4555-4222-88DE-13CD5F75CD65}" destId="{D89A3F64-0DB5-42D3-8F75-693BC7F9A6E3}" srcOrd="1" destOrd="0" presId="urn:microsoft.com/office/officeart/2005/8/layout/hierarchy1"/>
    <dgm:cxn modelId="{C882C897-5CEC-4E40-9218-827DD6816DE4}" type="presParOf" srcId="{C3EEBDEF-34E1-4053-9729-9F667FFEA741}" destId="{125E4E88-F5F1-48BA-84D7-5DA63224FCE6}" srcOrd="1" destOrd="0" presId="urn:microsoft.com/office/officeart/2005/8/layout/hierarchy1"/>
    <dgm:cxn modelId="{A6B59E34-8C04-4F74-AB85-19123DD497AC}" type="presParOf" srcId="{125E4E88-F5F1-48BA-84D7-5DA63224FCE6}" destId="{6C8A3418-BBB8-497D-8710-B7477FDCA880}" srcOrd="0" destOrd="0" presId="urn:microsoft.com/office/officeart/2005/8/layout/hierarchy1"/>
    <dgm:cxn modelId="{ABD98676-371C-4E31-94D3-C9F47EC77AB0}" type="presParOf" srcId="{125E4E88-F5F1-48BA-84D7-5DA63224FCE6}" destId="{86FEBDC2-69B1-4FC6-A006-3C16A9C41617}" srcOrd="1" destOrd="0" presId="urn:microsoft.com/office/officeart/2005/8/layout/hierarchy1"/>
    <dgm:cxn modelId="{D56F0720-C72F-470F-A4A3-CD1A9F11A0B2}" type="presParOf" srcId="{86FEBDC2-69B1-4FC6-A006-3C16A9C41617}" destId="{8D57AA5E-AC9E-4654-B2DC-8840D547B82C}" srcOrd="0" destOrd="0" presId="urn:microsoft.com/office/officeart/2005/8/layout/hierarchy1"/>
    <dgm:cxn modelId="{3B66C3B1-6712-4E4B-8EB0-2FF2EDB819F8}" type="presParOf" srcId="{8D57AA5E-AC9E-4654-B2DC-8840D547B82C}" destId="{C4D18601-503F-4080-995D-F91B58C3BFDB}" srcOrd="0" destOrd="0" presId="urn:microsoft.com/office/officeart/2005/8/layout/hierarchy1"/>
    <dgm:cxn modelId="{78D02D74-4D59-4F69-815A-639CE96E74AB}" type="presParOf" srcId="{8D57AA5E-AC9E-4654-B2DC-8840D547B82C}" destId="{9D26E3F4-F232-4CC3-9307-04FD76739AD3}" srcOrd="1" destOrd="0" presId="urn:microsoft.com/office/officeart/2005/8/layout/hierarchy1"/>
    <dgm:cxn modelId="{622EAF26-2DE9-4A94-BF0E-A74E9B188AA2}" type="presParOf" srcId="{86FEBDC2-69B1-4FC6-A006-3C16A9C41617}" destId="{6CB4C62E-5649-4366-AE92-17CEEEF53C99}" srcOrd="1" destOrd="0" presId="urn:microsoft.com/office/officeart/2005/8/layout/hierarchy1"/>
    <dgm:cxn modelId="{8D30A153-79FB-4887-BD14-749706EC5CEB}" type="presParOf" srcId="{72D218AD-6EA8-4801-A0DB-8DF8D63DEF03}" destId="{9787F7DB-D236-4886-8FE8-0CDE24D81888}" srcOrd="2" destOrd="0" presId="urn:microsoft.com/office/officeart/2005/8/layout/hierarchy1"/>
    <dgm:cxn modelId="{519F949E-EB46-4F91-BCDF-3490F4F2830C}" type="presParOf" srcId="{72D218AD-6EA8-4801-A0DB-8DF8D63DEF03}" destId="{EA6922A8-AAD5-4F3E-83EC-DE04A93850C1}" srcOrd="3" destOrd="0" presId="urn:microsoft.com/office/officeart/2005/8/layout/hierarchy1"/>
    <dgm:cxn modelId="{C2D6593E-3C20-466E-B16E-0DC7038D931F}" type="presParOf" srcId="{EA6922A8-AAD5-4F3E-83EC-DE04A93850C1}" destId="{E5A9CF86-158E-4D74-8E44-348C724B1F32}" srcOrd="0" destOrd="0" presId="urn:microsoft.com/office/officeart/2005/8/layout/hierarchy1"/>
    <dgm:cxn modelId="{0B76E16A-FC93-4AD5-93B0-77B9F78B7E55}" type="presParOf" srcId="{E5A9CF86-158E-4D74-8E44-348C724B1F32}" destId="{3CC78FEF-EAA0-41EE-9C1F-9B42D1426876}" srcOrd="0" destOrd="0" presId="urn:microsoft.com/office/officeart/2005/8/layout/hierarchy1"/>
    <dgm:cxn modelId="{6B60435F-CA45-4610-AA1C-42AB33AD1B7D}" type="presParOf" srcId="{E5A9CF86-158E-4D74-8E44-348C724B1F32}" destId="{7DBDAE3E-CF39-422F-AED3-FFA07F488703}" srcOrd="1" destOrd="0" presId="urn:microsoft.com/office/officeart/2005/8/layout/hierarchy1"/>
    <dgm:cxn modelId="{956BA2F8-2979-44CB-B080-4C9FA91D090E}" type="presParOf" srcId="{EA6922A8-AAD5-4F3E-83EC-DE04A93850C1}" destId="{0A9F2D6D-4FE9-40F1-9B3F-4EA4A9E741F0}" srcOrd="1" destOrd="0" presId="urn:microsoft.com/office/officeart/2005/8/layout/hierarchy1"/>
    <dgm:cxn modelId="{A21EA749-9781-4D30-8D99-87E4FA971EC3}" type="presParOf" srcId="{0A9F2D6D-4FE9-40F1-9B3F-4EA4A9E741F0}" destId="{07301E72-A295-4508-897D-48B3CFD1ED6A}" srcOrd="0" destOrd="0" presId="urn:microsoft.com/office/officeart/2005/8/layout/hierarchy1"/>
    <dgm:cxn modelId="{3B93E92B-F068-4AF6-AE6C-4F6F426798E6}" type="presParOf" srcId="{0A9F2D6D-4FE9-40F1-9B3F-4EA4A9E741F0}" destId="{1F592E0C-A51D-4675-983D-D947BF573588}" srcOrd="1" destOrd="0" presId="urn:microsoft.com/office/officeart/2005/8/layout/hierarchy1"/>
    <dgm:cxn modelId="{0C3FD07A-7D59-4B00-8EC6-7B387EA4AB4D}" type="presParOf" srcId="{1F592E0C-A51D-4675-983D-D947BF573588}" destId="{9DCBADE4-F7FD-4414-A273-D3C433ACB900}" srcOrd="0" destOrd="0" presId="urn:microsoft.com/office/officeart/2005/8/layout/hierarchy1"/>
    <dgm:cxn modelId="{55933F14-6543-4291-91DC-87C5004A329C}" type="presParOf" srcId="{9DCBADE4-F7FD-4414-A273-D3C433ACB900}" destId="{453D7D64-10CB-47C0-B89D-855BD2316FDE}" srcOrd="0" destOrd="0" presId="urn:microsoft.com/office/officeart/2005/8/layout/hierarchy1"/>
    <dgm:cxn modelId="{193806A8-076F-4F26-B732-B33B45B915B1}" type="presParOf" srcId="{9DCBADE4-F7FD-4414-A273-D3C433ACB900}" destId="{CFB23C12-C5D8-41E3-AC04-0467F7B49457}" srcOrd="1" destOrd="0" presId="urn:microsoft.com/office/officeart/2005/8/layout/hierarchy1"/>
    <dgm:cxn modelId="{6BA7B7B9-69B2-4908-BF9A-739AA8FD57CE}" type="presParOf" srcId="{1F592E0C-A51D-4675-983D-D947BF573588}" destId="{6876CFD1-0C43-4BFE-A4BC-335EED534F4A}" srcOrd="1" destOrd="0" presId="urn:microsoft.com/office/officeart/2005/8/layout/hierarchy1"/>
    <dgm:cxn modelId="{63996685-EBDF-4D09-9638-C91C50ACC797}" type="presParOf" srcId="{6876CFD1-0C43-4BFE-A4BC-335EED534F4A}" destId="{9B8B0243-8873-493B-8C42-EE5DD92C03E6}" srcOrd="0" destOrd="0" presId="urn:microsoft.com/office/officeart/2005/8/layout/hierarchy1"/>
    <dgm:cxn modelId="{6634B1FA-2DC0-48B5-BC0D-A26E92F324EE}" type="presParOf" srcId="{6876CFD1-0C43-4BFE-A4BC-335EED534F4A}" destId="{32B45269-C8A9-459F-ADEB-CF95959CFB10}" srcOrd="1" destOrd="0" presId="urn:microsoft.com/office/officeart/2005/8/layout/hierarchy1"/>
    <dgm:cxn modelId="{D8530EE7-D013-45EC-A899-761CBDDCF0F6}" type="presParOf" srcId="{32B45269-C8A9-459F-ADEB-CF95959CFB10}" destId="{AD97CD5A-F5AE-4C94-BA72-8A2FF6BBE558}" srcOrd="0" destOrd="0" presId="urn:microsoft.com/office/officeart/2005/8/layout/hierarchy1"/>
    <dgm:cxn modelId="{1B3411AD-35B7-43CF-8B15-775EA4415756}" type="presParOf" srcId="{AD97CD5A-F5AE-4C94-BA72-8A2FF6BBE558}" destId="{B224FC2C-CE24-4A5C-AF86-590016813651}" srcOrd="0" destOrd="0" presId="urn:microsoft.com/office/officeart/2005/8/layout/hierarchy1"/>
    <dgm:cxn modelId="{5FE89147-C319-4175-B5AF-E635A7908B5C}" type="presParOf" srcId="{AD97CD5A-F5AE-4C94-BA72-8A2FF6BBE558}" destId="{E488B525-DF28-4680-B5CA-5B6CB1411BFA}" srcOrd="1" destOrd="0" presId="urn:microsoft.com/office/officeart/2005/8/layout/hierarchy1"/>
    <dgm:cxn modelId="{C489367E-E380-4E6F-8B14-7F564A57406E}" type="presParOf" srcId="{32B45269-C8A9-459F-ADEB-CF95959CFB10}" destId="{3E2776D2-17FE-42A4-A697-5E0762A18105}" srcOrd="1" destOrd="0" presId="urn:microsoft.com/office/officeart/2005/8/layout/hierarchy1"/>
    <dgm:cxn modelId="{0EDA770D-CE81-48BA-859E-39ED64E7FA20}" type="presParOf" srcId="{3E2776D2-17FE-42A4-A697-5E0762A18105}" destId="{ADDC97FB-C38A-4545-824A-A734DF7C6458}" srcOrd="0" destOrd="0" presId="urn:microsoft.com/office/officeart/2005/8/layout/hierarchy1"/>
    <dgm:cxn modelId="{549FEAA6-B6D8-4097-9573-7DC1808ECB2B}" type="presParOf" srcId="{3E2776D2-17FE-42A4-A697-5E0762A18105}" destId="{8A3034FA-D6B2-4E99-8F69-EB900D026715}" srcOrd="1" destOrd="0" presId="urn:microsoft.com/office/officeart/2005/8/layout/hierarchy1"/>
    <dgm:cxn modelId="{141FA74C-5A9F-4DD7-B064-58D3334E535E}" type="presParOf" srcId="{8A3034FA-D6B2-4E99-8F69-EB900D026715}" destId="{9AF6DA65-EEA3-4DF1-880B-489BEC5A3BBE}" srcOrd="0" destOrd="0" presId="urn:microsoft.com/office/officeart/2005/8/layout/hierarchy1"/>
    <dgm:cxn modelId="{F3F3F316-F206-482D-B280-E00C802C2DFE}" type="presParOf" srcId="{9AF6DA65-EEA3-4DF1-880B-489BEC5A3BBE}" destId="{34A4ACC2-6836-472D-804A-50E197E7735A}" srcOrd="0" destOrd="0" presId="urn:microsoft.com/office/officeart/2005/8/layout/hierarchy1"/>
    <dgm:cxn modelId="{87696294-4496-4222-B478-A1BB586ED412}" type="presParOf" srcId="{9AF6DA65-EEA3-4DF1-880B-489BEC5A3BBE}" destId="{050FFBAB-6C2C-4BFB-9FDB-1A66EE74EC5B}" srcOrd="1" destOrd="0" presId="urn:microsoft.com/office/officeart/2005/8/layout/hierarchy1"/>
    <dgm:cxn modelId="{C7F80196-A01F-4D3C-8E5F-432F68B8D6E6}" type="presParOf" srcId="{8A3034FA-D6B2-4E99-8F69-EB900D026715}" destId="{C9E42BF9-3099-496A-9E57-77F6B5BD9E9D}" srcOrd="1" destOrd="0" presId="urn:microsoft.com/office/officeart/2005/8/layout/hierarchy1"/>
    <dgm:cxn modelId="{7575CF9D-2014-4BC3-B8F3-ACBA6AC94E22}" type="presParOf" srcId="{72D218AD-6EA8-4801-A0DB-8DF8D63DEF03}" destId="{7C383146-8549-4A90-8B32-E6F07927D614}" srcOrd="4" destOrd="0" presId="urn:microsoft.com/office/officeart/2005/8/layout/hierarchy1"/>
    <dgm:cxn modelId="{352FE0D6-D936-4E58-A93C-CD96B102A6B8}" type="presParOf" srcId="{72D218AD-6EA8-4801-A0DB-8DF8D63DEF03}" destId="{AFC694F1-8D28-4978-88AB-B9E4673186AC}" srcOrd="5" destOrd="0" presId="urn:microsoft.com/office/officeart/2005/8/layout/hierarchy1"/>
    <dgm:cxn modelId="{D6055AF9-93F8-4FD0-9517-8371EC6E5BF8}" type="presParOf" srcId="{AFC694F1-8D28-4978-88AB-B9E4673186AC}" destId="{FA466F5E-C210-46E3-B142-1BDDB7EB87EB}" srcOrd="0" destOrd="0" presId="urn:microsoft.com/office/officeart/2005/8/layout/hierarchy1"/>
    <dgm:cxn modelId="{B1CB8BB6-50E0-4D9D-976E-53659EBF2842}" type="presParOf" srcId="{FA466F5E-C210-46E3-B142-1BDDB7EB87EB}" destId="{C17745E6-7C17-4077-AAC1-75A50B3CC79A}" srcOrd="0" destOrd="0" presId="urn:microsoft.com/office/officeart/2005/8/layout/hierarchy1"/>
    <dgm:cxn modelId="{A985499B-ADE6-4806-B43C-31A1D91BE1CB}" type="presParOf" srcId="{FA466F5E-C210-46E3-B142-1BDDB7EB87EB}" destId="{A02F73D3-94BE-453F-9226-9370D7579C69}" srcOrd="1" destOrd="0" presId="urn:microsoft.com/office/officeart/2005/8/layout/hierarchy1"/>
    <dgm:cxn modelId="{02AF3761-D710-4912-B21E-5C35101AC084}" type="presParOf" srcId="{AFC694F1-8D28-4978-88AB-B9E4673186AC}" destId="{B8AD5B4D-7E6E-45A1-A796-634B130B53DB}" srcOrd="1" destOrd="0" presId="urn:microsoft.com/office/officeart/2005/8/layout/hierarchy1"/>
    <dgm:cxn modelId="{1E92CD26-E36D-4147-96C8-D7E9651A5AF2}" type="presParOf" srcId="{B8AD5B4D-7E6E-45A1-A796-634B130B53DB}" destId="{432E0D7A-1812-4B99-8B92-C0C1FE33CDC5}" srcOrd="0" destOrd="0" presId="urn:microsoft.com/office/officeart/2005/8/layout/hierarchy1"/>
    <dgm:cxn modelId="{9B9CA2B4-3F07-4EFB-B015-3C71E5AC8D94}" type="presParOf" srcId="{B8AD5B4D-7E6E-45A1-A796-634B130B53DB}" destId="{2C78834B-9E08-48FB-962A-0F1EAE28BB58}" srcOrd="1" destOrd="0" presId="urn:microsoft.com/office/officeart/2005/8/layout/hierarchy1"/>
    <dgm:cxn modelId="{B070D6EE-64DA-4E49-9A6F-BE4174C692B4}" type="presParOf" srcId="{2C78834B-9E08-48FB-962A-0F1EAE28BB58}" destId="{98C185A2-D1D2-4831-906B-EB0AE0EEB762}" srcOrd="0" destOrd="0" presId="urn:microsoft.com/office/officeart/2005/8/layout/hierarchy1"/>
    <dgm:cxn modelId="{4FECB9FF-3555-476B-A8FA-6A62A22E358D}" type="presParOf" srcId="{98C185A2-D1D2-4831-906B-EB0AE0EEB762}" destId="{7CAFCFEB-5934-42AD-BDA0-40BA452DDC9F}" srcOrd="0" destOrd="0" presId="urn:microsoft.com/office/officeart/2005/8/layout/hierarchy1"/>
    <dgm:cxn modelId="{CF08C8E1-0DF9-4821-82B4-AF21A0BC78FB}" type="presParOf" srcId="{98C185A2-D1D2-4831-906B-EB0AE0EEB762}" destId="{69A853B2-1BFF-402D-9BCE-D439FBB67E4B}" srcOrd="1" destOrd="0" presId="urn:microsoft.com/office/officeart/2005/8/layout/hierarchy1"/>
    <dgm:cxn modelId="{FD5A71A6-E032-4B3B-8AB3-FF280BDF8FBC}" type="presParOf" srcId="{2C78834B-9E08-48FB-962A-0F1EAE28BB58}" destId="{9B8DE3D7-7296-4041-8E3B-F988B69A17D1}" srcOrd="1" destOrd="0" presId="urn:microsoft.com/office/officeart/2005/8/layout/hierarchy1"/>
    <dgm:cxn modelId="{69007391-7727-4385-8989-73CFABCC4929}" type="presParOf" srcId="{9B8DE3D7-7296-4041-8E3B-F988B69A17D1}" destId="{61259279-3BE8-4343-A330-A1E7D3039A44}" srcOrd="0" destOrd="0" presId="urn:microsoft.com/office/officeart/2005/8/layout/hierarchy1"/>
    <dgm:cxn modelId="{078D5355-1355-4C3D-BA6C-AAC420D80BC2}" type="presParOf" srcId="{9B8DE3D7-7296-4041-8E3B-F988B69A17D1}" destId="{FC9E2AB4-DB0F-49F2-92FD-1D273BB84C2F}" srcOrd="1" destOrd="0" presId="urn:microsoft.com/office/officeart/2005/8/layout/hierarchy1"/>
    <dgm:cxn modelId="{838D37F7-BF7A-440F-B335-4E967CC31330}" type="presParOf" srcId="{FC9E2AB4-DB0F-49F2-92FD-1D273BB84C2F}" destId="{FE32E790-DAC1-4DDE-93EB-38251C8060B5}" srcOrd="0" destOrd="0" presId="urn:microsoft.com/office/officeart/2005/8/layout/hierarchy1"/>
    <dgm:cxn modelId="{61976444-8876-4B45-883F-3F38042204DB}" type="presParOf" srcId="{FE32E790-DAC1-4DDE-93EB-38251C8060B5}" destId="{0DF29521-93ED-4041-B63A-248504C74C1C}" srcOrd="0" destOrd="0" presId="urn:microsoft.com/office/officeart/2005/8/layout/hierarchy1"/>
    <dgm:cxn modelId="{736620ED-777B-4ACC-BDF7-DECB28A20D5F}" type="presParOf" srcId="{FE32E790-DAC1-4DDE-93EB-38251C8060B5}" destId="{C1283B35-1F59-4A12-BC23-CAA3B67FA788}" srcOrd="1" destOrd="0" presId="urn:microsoft.com/office/officeart/2005/8/layout/hierarchy1"/>
    <dgm:cxn modelId="{3A230533-8F7F-4121-9997-5234617C333B}" type="presParOf" srcId="{FC9E2AB4-DB0F-49F2-92FD-1D273BB84C2F}" destId="{0FBC6ECB-F0B5-40CE-9516-CC5883F469ED}" srcOrd="1" destOrd="0" presId="urn:microsoft.com/office/officeart/2005/8/layout/hierarchy1"/>
    <dgm:cxn modelId="{7D62BCEC-83F3-4D14-AB18-D051B68D39E9}" type="presParOf" srcId="{0FBC6ECB-F0B5-40CE-9516-CC5883F469ED}" destId="{E85765FD-1D00-410C-B9C1-175359C49320}" srcOrd="0" destOrd="0" presId="urn:microsoft.com/office/officeart/2005/8/layout/hierarchy1"/>
    <dgm:cxn modelId="{B372B361-CE07-417F-B8B9-94FDE65B05AC}" type="presParOf" srcId="{0FBC6ECB-F0B5-40CE-9516-CC5883F469ED}" destId="{E413D9C2-B41C-4ADC-9398-5140CC73C510}" srcOrd="1" destOrd="0" presId="urn:microsoft.com/office/officeart/2005/8/layout/hierarchy1"/>
    <dgm:cxn modelId="{A87B3C58-9344-41D0-B560-E349347C05A3}" type="presParOf" srcId="{E413D9C2-B41C-4ADC-9398-5140CC73C510}" destId="{E89C048E-4E96-4744-B512-E537DFA2A819}" srcOrd="0" destOrd="0" presId="urn:microsoft.com/office/officeart/2005/8/layout/hierarchy1"/>
    <dgm:cxn modelId="{92BB67BA-6561-4A98-BB5C-2559AC167013}" type="presParOf" srcId="{E89C048E-4E96-4744-B512-E537DFA2A819}" destId="{9020A7F7-FE6D-4F73-ABDF-4ACCF918560F}" srcOrd="0" destOrd="0" presId="urn:microsoft.com/office/officeart/2005/8/layout/hierarchy1"/>
    <dgm:cxn modelId="{C3FEAF72-460A-4F22-8B53-FA41C9011D14}" type="presParOf" srcId="{E89C048E-4E96-4744-B512-E537DFA2A819}" destId="{9E16562B-D58F-43EC-B9F5-88E84104C23B}" srcOrd="1" destOrd="0" presId="urn:microsoft.com/office/officeart/2005/8/layout/hierarchy1"/>
    <dgm:cxn modelId="{86ADE7F6-610D-4D18-9BD2-DCEF76BF2B0A}" type="presParOf" srcId="{E413D9C2-B41C-4ADC-9398-5140CC73C510}" destId="{19FC7848-4540-44B1-B98D-309F44CA3520}" srcOrd="1" destOrd="0" presId="urn:microsoft.com/office/officeart/2005/8/layout/hierarchy1"/>
    <dgm:cxn modelId="{3BEA4BF8-0EEB-4575-BF32-C099B641F1BF}" type="presParOf" srcId="{19FC7848-4540-44B1-B98D-309F44CA3520}" destId="{E5CCB275-D428-4051-B408-139CFADC7D0E}" srcOrd="0" destOrd="0" presId="urn:microsoft.com/office/officeart/2005/8/layout/hierarchy1"/>
    <dgm:cxn modelId="{7CBF3C0A-2D6C-4CB3-9933-2C9E8737543A}" type="presParOf" srcId="{19FC7848-4540-44B1-B98D-309F44CA3520}" destId="{1ACA124A-FED1-47D9-8884-FFD555A12C86}" srcOrd="1" destOrd="0" presId="urn:microsoft.com/office/officeart/2005/8/layout/hierarchy1"/>
    <dgm:cxn modelId="{36CD1D58-3134-4496-B205-7F9D4C44E295}" type="presParOf" srcId="{1ACA124A-FED1-47D9-8884-FFD555A12C86}" destId="{430CD06A-A808-42BE-83EF-A2C38DE58FDB}" srcOrd="0" destOrd="0" presId="urn:microsoft.com/office/officeart/2005/8/layout/hierarchy1"/>
    <dgm:cxn modelId="{AEAC67C0-EC6E-41F2-B5D8-1AE8E9D3B041}" type="presParOf" srcId="{430CD06A-A808-42BE-83EF-A2C38DE58FDB}" destId="{B2DC46EC-9245-42F2-993E-9B0CA16A4587}" srcOrd="0" destOrd="0" presId="urn:microsoft.com/office/officeart/2005/8/layout/hierarchy1"/>
    <dgm:cxn modelId="{B3F8F8D1-04C4-4373-8B80-687EFD3848FD}" type="presParOf" srcId="{430CD06A-A808-42BE-83EF-A2C38DE58FDB}" destId="{758CFB54-4293-4BE7-977A-379EDBCA388B}" srcOrd="1" destOrd="0" presId="urn:microsoft.com/office/officeart/2005/8/layout/hierarchy1"/>
    <dgm:cxn modelId="{4EE87708-D142-418B-AE9A-AAFC9F9B74AB}" type="presParOf" srcId="{1ACA124A-FED1-47D9-8884-FFD555A12C86}" destId="{BDD6F3AA-7034-460A-9970-CF7DB571BB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1F1AF0-D54B-4501-BC0B-DCBBE4ED150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B05BEA9-87AC-4168-9C19-17F24EDE439F}">
      <dgm:prSet phldrT="[Текст]" custT="1"/>
      <dgm:spPr/>
      <dgm:t>
        <a:bodyPr/>
        <a:lstStyle/>
        <a:p>
          <a:r>
            <a:rPr lang="ru-RU" sz="1400" b="1" dirty="0" smtClean="0"/>
            <a:t>Снижение  уровня заболеваемости </a:t>
          </a:r>
        </a:p>
        <a:p>
          <a:r>
            <a:rPr lang="ru-RU" sz="1400" b="1" dirty="0" smtClean="0"/>
            <a:t>Становление  и проявление здоровье сберегающей компетентности </a:t>
          </a:r>
        </a:p>
        <a:p>
          <a:r>
            <a:rPr lang="ru-RU" sz="1400" b="1" dirty="0" smtClean="0"/>
            <a:t>Повышение уровня адаптации к окружающему миру (в </a:t>
          </a:r>
          <a:r>
            <a:rPr lang="ru-RU" sz="1400" b="1" dirty="0" err="1" smtClean="0"/>
            <a:t>т.ч</a:t>
          </a:r>
          <a:r>
            <a:rPr lang="ru-RU" sz="1400" b="1" dirty="0" smtClean="0"/>
            <a:t>. к обучению в школе</a:t>
          </a:r>
          <a:r>
            <a:rPr lang="ru-RU" sz="1000" dirty="0" smtClean="0"/>
            <a:t>)</a:t>
          </a:r>
          <a:endParaRPr lang="ru-RU" sz="1000" dirty="0"/>
        </a:p>
      </dgm:t>
    </dgm:pt>
    <dgm:pt modelId="{E02058E5-EDFE-40E0-9C4A-F710A00E3CAA}" type="parTrans" cxnId="{1082A3FC-7959-419C-9E41-88E4959190C3}">
      <dgm:prSet/>
      <dgm:spPr/>
      <dgm:t>
        <a:bodyPr/>
        <a:lstStyle/>
        <a:p>
          <a:endParaRPr lang="ru-RU"/>
        </a:p>
      </dgm:t>
    </dgm:pt>
    <dgm:pt modelId="{7F977F4C-B994-4FFF-AD55-0A9682806211}" type="sibTrans" cxnId="{1082A3FC-7959-419C-9E41-88E4959190C3}">
      <dgm:prSet/>
      <dgm:spPr/>
      <dgm:t>
        <a:bodyPr/>
        <a:lstStyle/>
        <a:p>
          <a:endParaRPr lang="ru-RU"/>
        </a:p>
      </dgm:t>
    </dgm:pt>
    <dgm:pt modelId="{1E780B19-3EDC-48F8-8185-1CC38D2AB295}">
      <dgm:prSet phldrT="[Текст]" custT="1"/>
      <dgm:spPr/>
      <dgm:t>
        <a:bodyPr/>
        <a:lstStyle/>
        <a:p>
          <a:r>
            <a:rPr lang="ru-RU" sz="1400" dirty="0" smtClean="0"/>
            <a:t>Повышение качества работы по оздоровительному направлению; Обеспечение взаимодействия всех сотрудников ДОУ по данной проблеме; </a:t>
          </a:r>
        </a:p>
        <a:p>
          <a:r>
            <a:rPr lang="ru-RU" sz="1400" dirty="0" smtClean="0"/>
            <a:t>Повышение уровня профессиональной и правовой компетентности по формированию здорового образа жизни; Использование новых форм и методов взаимодействия с детьми и семьями воспитанников</a:t>
          </a:r>
          <a:endParaRPr lang="ru-RU" sz="1400" dirty="0"/>
        </a:p>
      </dgm:t>
    </dgm:pt>
    <dgm:pt modelId="{CA1BD896-4339-4B00-B28E-5333B2ED4181}" type="parTrans" cxnId="{C13A9A24-524F-440F-A93E-5CA00E44F4EA}">
      <dgm:prSet/>
      <dgm:spPr/>
      <dgm:t>
        <a:bodyPr/>
        <a:lstStyle/>
        <a:p>
          <a:endParaRPr lang="ru-RU"/>
        </a:p>
      </dgm:t>
    </dgm:pt>
    <dgm:pt modelId="{DA4B0E8D-494D-461C-9938-0509EC31B750}" type="sibTrans" cxnId="{C13A9A24-524F-440F-A93E-5CA00E44F4EA}">
      <dgm:prSet/>
      <dgm:spPr/>
      <dgm:t>
        <a:bodyPr/>
        <a:lstStyle/>
        <a:p>
          <a:endParaRPr lang="ru-RU"/>
        </a:p>
      </dgm:t>
    </dgm:pt>
    <dgm:pt modelId="{150584A7-4C7E-4941-B39E-CE57833BF5B8}">
      <dgm:prSet phldrT="[Текст]" custT="1"/>
      <dgm:spPr/>
      <dgm:t>
        <a:bodyPr/>
        <a:lstStyle/>
        <a:p>
          <a:r>
            <a:rPr lang="ru-RU" sz="1200" dirty="0" smtClean="0"/>
            <a:t>Проявление интереса к вопросу своего физического развития и оздоровления детей; Активное участие в реализации ООП по физическому развитию и оздоровлению детей; Повышение уровня правовой и педагогической культуры здорового уровня жизни (освоение положительного опыта семейного воспитания); Проявление активной воспитательной позиции по вопросам оздоровления детей (принятие помощи педагогов и специалистов</a:t>
          </a:r>
          <a:endParaRPr lang="ru-RU" sz="1200" dirty="0"/>
        </a:p>
      </dgm:t>
    </dgm:pt>
    <dgm:pt modelId="{2B3C95B8-711F-403C-AAFD-AF58E9A216A8}" type="parTrans" cxnId="{AABC7A97-FF6C-4D03-9824-8489D10EAC16}">
      <dgm:prSet/>
      <dgm:spPr/>
      <dgm:t>
        <a:bodyPr/>
        <a:lstStyle/>
        <a:p>
          <a:endParaRPr lang="ru-RU"/>
        </a:p>
      </dgm:t>
    </dgm:pt>
    <dgm:pt modelId="{1AF1B237-9D10-48DB-97A5-16F2526DF776}" type="sibTrans" cxnId="{AABC7A97-FF6C-4D03-9824-8489D10EAC16}">
      <dgm:prSet/>
      <dgm:spPr/>
      <dgm:t>
        <a:bodyPr/>
        <a:lstStyle/>
        <a:p>
          <a:endParaRPr lang="ru-RU"/>
        </a:p>
      </dgm:t>
    </dgm:pt>
    <dgm:pt modelId="{D1C90BDF-2A1D-4D92-9689-A57CC3F2FF69}" type="pres">
      <dgm:prSet presAssocID="{B61F1AF0-D54B-4501-BC0B-DCBBE4ED1505}" presName="Name0" presStyleCnt="0">
        <dgm:presLayoutVars>
          <dgm:dir/>
          <dgm:resizeHandles val="exact"/>
        </dgm:presLayoutVars>
      </dgm:prSet>
      <dgm:spPr/>
    </dgm:pt>
    <dgm:pt modelId="{4DCEDE54-EFCD-4F93-8BE9-1F3C31AE973D}" type="pres">
      <dgm:prSet presAssocID="{B61F1AF0-D54B-4501-BC0B-DCBBE4ED1505}" presName="fgShape" presStyleLbl="fgShp" presStyleIdx="0" presStyleCnt="1" custScaleX="108696" custLinFactNeighborX="-23613" custLinFactNeighborY="34263"/>
      <dgm:spPr/>
    </dgm:pt>
    <dgm:pt modelId="{B4E7FDF6-C499-4AE0-BFEB-8D8A00A475D7}" type="pres">
      <dgm:prSet presAssocID="{B61F1AF0-D54B-4501-BC0B-DCBBE4ED1505}" presName="linComp" presStyleCnt="0"/>
      <dgm:spPr/>
    </dgm:pt>
    <dgm:pt modelId="{D59AC305-3510-4370-968E-B93020F94CBE}" type="pres">
      <dgm:prSet presAssocID="{9B05BEA9-87AC-4168-9C19-17F24EDE439F}" presName="compNode" presStyleCnt="0"/>
      <dgm:spPr/>
    </dgm:pt>
    <dgm:pt modelId="{1037F04E-EC8B-49CF-A8E3-ABA69ACEB04E}" type="pres">
      <dgm:prSet presAssocID="{9B05BEA9-87AC-4168-9C19-17F24EDE439F}" presName="bkgdShape" presStyleLbl="node1" presStyleIdx="0" presStyleCnt="3"/>
      <dgm:spPr/>
      <dgm:t>
        <a:bodyPr/>
        <a:lstStyle/>
        <a:p>
          <a:endParaRPr lang="ru-RU"/>
        </a:p>
      </dgm:t>
    </dgm:pt>
    <dgm:pt modelId="{AF86EBB9-E8CE-4261-953A-36F0BE1E01B7}" type="pres">
      <dgm:prSet presAssocID="{9B05BEA9-87AC-4168-9C19-17F24EDE439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D6F61-15A4-4C26-A3A0-4B084D5E720C}" type="pres">
      <dgm:prSet presAssocID="{9B05BEA9-87AC-4168-9C19-17F24EDE439F}" presName="invisiNode" presStyleLbl="node1" presStyleIdx="0" presStyleCnt="3"/>
      <dgm:spPr/>
    </dgm:pt>
    <dgm:pt modelId="{88071271-4114-4324-920E-E8D60EBB294D}" type="pres">
      <dgm:prSet presAssocID="{9B05BEA9-87AC-4168-9C19-17F24EDE439F}" presName="imagNode" presStyleLbl="fgImgPlace1" presStyleIdx="0" presStyleCnt="3" custLinFactNeighborX="-1020" custLinFactNeighborY="-1694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56F8A6D-7652-407B-8DE7-6EE77FB043A7}" type="pres">
      <dgm:prSet presAssocID="{7F977F4C-B994-4FFF-AD55-0A96828062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ED89BC7-1281-452F-8428-7A79DBFBFF92}" type="pres">
      <dgm:prSet presAssocID="{1E780B19-3EDC-48F8-8185-1CC38D2AB295}" presName="compNode" presStyleCnt="0"/>
      <dgm:spPr/>
    </dgm:pt>
    <dgm:pt modelId="{3E74BFC9-AE97-4DD3-93D0-2813BF2EEE77}" type="pres">
      <dgm:prSet presAssocID="{1E780B19-3EDC-48F8-8185-1CC38D2AB295}" presName="bkgdShape" presStyleLbl="node1" presStyleIdx="1" presStyleCnt="3"/>
      <dgm:spPr/>
      <dgm:t>
        <a:bodyPr/>
        <a:lstStyle/>
        <a:p>
          <a:endParaRPr lang="ru-RU"/>
        </a:p>
      </dgm:t>
    </dgm:pt>
    <dgm:pt modelId="{C65F804B-9249-4615-968D-3273E2BF3C6C}" type="pres">
      <dgm:prSet presAssocID="{1E780B19-3EDC-48F8-8185-1CC38D2AB29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8951E-AA34-4208-99D2-CFA6453D0298}" type="pres">
      <dgm:prSet presAssocID="{1E780B19-3EDC-48F8-8185-1CC38D2AB295}" presName="invisiNode" presStyleLbl="node1" presStyleIdx="1" presStyleCnt="3"/>
      <dgm:spPr/>
    </dgm:pt>
    <dgm:pt modelId="{40463BE9-C864-4A0A-A0A9-51186FA327F7}" type="pres">
      <dgm:prSet presAssocID="{1E780B19-3EDC-48F8-8185-1CC38D2AB295}" presName="imagNode" presStyleLbl="fgImgPlace1" presStyleIdx="1" presStyleCnt="3" custLinFactNeighborX="0" custLinFactNeighborY="-1801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18" t="-19512" r="-14548" b="-34408"/>
          </a:stretch>
        </a:blipFill>
      </dgm:spPr>
    </dgm:pt>
    <dgm:pt modelId="{411AE868-140B-4E40-851A-9F02ACCE5FA1}" type="pres">
      <dgm:prSet presAssocID="{DA4B0E8D-494D-461C-9938-0509EC31B7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F59711-1ACB-46EA-91F4-118DD5036D0A}" type="pres">
      <dgm:prSet presAssocID="{150584A7-4C7E-4941-B39E-CE57833BF5B8}" presName="compNode" presStyleCnt="0"/>
      <dgm:spPr/>
    </dgm:pt>
    <dgm:pt modelId="{3045F39A-7E20-444A-8AF4-363CD34B3E8B}" type="pres">
      <dgm:prSet presAssocID="{150584A7-4C7E-4941-B39E-CE57833BF5B8}" presName="bkgdShape" presStyleLbl="node1" presStyleIdx="2" presStyleCnt="3"/>
      <dgm:spPr/>
      <dgm:t>
        <a:bodyPr/>
        <a:lstStyle/>
        <a:p>
          <a:endParaRPr lang="ru-RU"/>
        </a:p>
      </dgm:t>
    </dgm:pt>
    <dgm:pt modelId="{0C867E4E-B91B-4196-9962-CA9946A0D9BE}" type="pres">
      <dgm:prSet presAssocID="{150584A7-4C7E-4941-B39E-CE57833BF5B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F5D0B-4206-4437-BBAE-514256B3FC09}" type="pres">
      <dgm:prSet presAssocID="{150584A7-4C7E-4941-B39E-CE57833BF5B8}" presName="invisiNode" presStyleLbl="node1" presStyleIdx="2" presStyleCnt="3"/>
      <dgm:spPr/>
    </dgm:pt>
    <dgm:pt modelId="{91DC6255-CB6B-4998-8459-0A8679B6F6DD}" type="pres">
      <dgm:prSet presAssocID="{150584A7-4C7E-4941-B39E-CE57833BF5B8}" presName="imagNode" presStyleLbl="fgImgPlace1" presStyleIdx="2" presStyleCnt="3" custLinFactNeighborX="1705" custLinFactNeighborY="-1768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89" r="1589"/>
          </a:stretch>
        </a:blipFill>
      </dgm:spPr>
    </dgm:pt>
  </dgm:ptLst>
  <dgm:cxnLst>
    <dgm:cxn modelId="{6C45E63D-9285-4B6F-98F2-AFAA643D5430}" type="presOf" srcId="{150584A7-4C7E-4941-B39E-CE57833BF5B8}" destId="{3045F39A-7E20-444A-8AF4-363CD34B3E8B}" srcOrd="0" destOrd="0" presId="urn:microsoft.com/office/officeart/2005/8/layout/hList7"/>
    <dgm:cxn modelId="{C13A9A24-524F-440F-A93E-5CA00E44F4EA}" srcId="{B61F1AF0-D54B-4501-BC0B-DCBBE4ED1505}" destId="{1E780B19-3EDC-48F8-8185-1CC38D2AB295}" srcOrd="1" destOrd="0" parTransId="{CA1BD896-4339-4B00-B28E-5333B2ED4181}" sibTransId="{DA4B0E8D-494D-461C-9938-0509EC31B750}"/>
    <dgm:cxn modelId="{45328CD4-2760-4A03-8F62-B19B61A5EFA0}" type="presOf" srcId="{B61F1AF0-D54B-4501-BC0B-DCBBE4ED1505}" destId="{D1C90BDF-2A1D-4D92-9689-A57CC3F2FF69}" srcOrd="0" destOrd="0" presId="urn:microsoft.com/office/officeart/2005/8/layout/hList7"/>
    <dgm:cxn modelId="{922FC60F-1B70-4914-8AFD-8CEEF4741250}" type="presOf" srcId="{9B05BEA9-87AC-4168-9C19-17F24EDE439F}" destId="{1037F04E-EC8B-49CF-A8E3-ABA69ACEB04E}" srcOrd="0" destOrd="0" presId="urn:microsoft.com/office/officeart/2005/8/layout/hList7"/>
    <dgm:cxn modelId="{1082A3FC-7959-419C-9E41-88E4959190C3}" srcId="{B61F1AF0-D54B-4501-BC0B-DCBBE4ED1505}" destId="{9B05BEA9-87AC-4168-9C19-17F24EDE439F}" srcOrd="0" destOrd="0" parTransId="{E02058E5-EDFE-40E0-9C4A-F710A00E3CAA}" sibTransId="{7F977F4C-B994-4FFF-AD55-0A9682806211}"/>
    <dgm:cxn modelId="{B9D133F9-4CC9-4F53-83D5-CD5225220D86}" type="presOf" srcId="{7F977F4C-B994-4FFF-AD55-0A9682806211}" destId="{E56F8A6D-7652-407B-8DE7-6EE77FB043A7}" srcOrd="0" destOrd="0" presId="urn:microsoft.com/office/officeart/2005/8/layout/hList7"/>
    <dgm:cxn modelId="{2CDF6978-2FD9-427D-BA7B-E826BD015F6A}" type="presOf" srcId="{9B05BEA9-87AC-4168-9C19-17F24EDE439F}" destId="{AF86EBB9-E8CE-4261-953A-36F0BE1E01B7}" srcOrd="1" destOrd="0" presId="urn:microsoft.com/office/officeart/2005/8/layout/hList7"/>
    <dgm:cxn modelId="{373C7010-93BA-45DC-B319-CE27E4E0B9EA}" type="presOf" srcId="{DA4B0E8D-494D-461C-9938-0509EC31B750}" destId="{411AE868-140B-4E40-851A-9F02ACCE5FA1}" srcOrd="0" destOrd="0" presId="urn:microsoft.com/office/officeart/2005/8/layout/hList7"/>
    <dgm:cxn modelId="{585EC109-3E2C-478C-9BC9-80C67D202716}" type="presOf" srcId="{1E780B19-3EDC-48F8-8185-1CC38D2AB295}" destId="{3E74BFC9-AE97-4DD3-93D0-2813BF2EEE77}" srcOrd="0" destOrd="0" presId="urn:microsoft.com/office/officeart/2005/8/layout/hList7"/>
    <dgm:cxn modelId="{0B05CCCB-A1E7-421E-84DA-162ABD65E987}" type="presOf" srcId="{150584A7-4C7E-4941-B39E-CE57833BF5B8}" destId="{0C867E4E-B91B-4196-9962-CA9946A0D9BE}" srcOrd="1" destOrd="0" presId="urn:microsoft.com/office/officeart/2005/8/layout/hList7"/>
    <dgm:cxn modelId="{AABC7A97-FF6C-4D03-9824-8489D10EAC16}" srcId="{B61F1AF0-D54B-4501-BC0B-DCBBE4ED1505}" destId="{150584A7-4C7E-4941-B39E-CE57833BF5B8}" srcOrd="2" destOrd="0" parTransId="{2B3C95B8-711F-403C-AAFD-AF58E9A216A8}" sibTransId="{1AF1B237-9D10-48DB-97A5-16F2526DF776}"/>
    <dgm:cxn modelId="{BE349337-FEF3-42AD-A18F-23B7A28D97B9}" type="presOf" srcId="{1E780B19-3EDC-48F8-8185-1CC38D2AB295}" destId="{C65F804B-9249-4615-968D-3273E2BF3C6C}" srcOrd="1" destOrd="0" presId="urn:microsoft.com/office/officeart/2005/8/layout/hList7"/>
    <dgm:cxn modelId="{078111C2-D50A-4B59-A2C5-66A734A703A1}" type="presParOf" srcId="{D1C90BDF-2A1D-4D92-9689-A57CC3F2FF69}" destId="{4DCEDE54-EFCD-4F93-8BE9-1F3C31AE973D}" srcOrd="0" destOrd="0" presId="urn:microsoft.com/office/officeart/2005/8/layout/hList7"/>
    <dgm:cxn modelId="{26100075-73B4-4D6D-90CF-22039CE4E569}" type="presParOf" srcId="{D1C90BDF-2A1D-4D92-9689-A57CC3F2FF69}" destId="{B4E7FDF6-C499-4AE0-BFEB-8D8A00A475D7}" srcOrd="1" destOrd="0" presId="urn:microsoft.com/office/officeart/2005/8/layout/hList7"/>
    <dgm:cxn modelId="{D7951225-3303-42F0-A427-CF49E2BBF5D3}" type="presParOf" srcId="{B4E7FDF6-C499-4AE0-BFEB-8D8A00A475D7}" destId="{D59AC305-3510-4370-968E-B93020F94CBE}" srcOrd="0" destOrd="0" presId="urn:microsoft.com/office/officeart/2005/8/layout/hList7"/>
    <dgm:cxn modelId="{11B286B6-256D-4298-B4D6-B5D0E25AF292}" type="presParOf" srcId="{D59AC305-3510-4370-968E-B93020F94CBE}" destId="{1037F04E-EC8B-49CF-A8E3-ABA69ACEB04E}" srcOrd="0" destOrd="0" presId="urn:microsoft.com/office/officeart/2005/8/layout/hList7"/>
    <dgm:cxn modelId="{2A4AD9D9-85A6-451F-A472-8CBAA1A43CB7}" type="presParOf" srcId="{D59AC305-3510-4370-968E-B93020F94CBE}" destId="{AF86EBB9-E8CE-4261-953A-36F0BE1E01B7}" srcOrd="1" destOrd="0" presId="urn:microsoft.com/office/officeart/2005/8/layout/hList7"/>
    <dgm:cxn modelId="{789715FD-BFB4-4172-AD24-DB56EF1DA535}" type="presParOf" srcId="{D59AC305-3510-4370-968E-B93020F94CBE}" destId="{901D6F61-15A4-4C26-A3A0-4B084D5E720C}" srcOrd="2" destOrd="0" presId="urn:microsoft.com/office/officeart/2005/8/layout/hList7"/>
    <dgm:cxn modelId="{111BD26A-CB90-46C0-995E-62F0BBDAF3B5}" type="presParOf" srcId="{D59AC305-3510-4370-968E-B93020F94CBE}" destId="{88071271-4114-4324-920E-E8D60EBB294D}" srcOrd="3" destOrd="0" presId="urn:microsoft.com/office/officeart/2005/8/layout/hList7"/>
    <dgm:cxn modelId="{CF05A4B3-8ABA-4F26-84CA-70D4B35440E9}" type="presParOf" srcId="{B4E7FDF6-C499-4AE0-BFEB-8D8A00A475D7}" destId="{E56F8A6D-7652-407B-8DE7-6EE77FB043A7}" srcOrd="1" destOrd="0" presId="urn:microsoft.com/office/officeart/2005/8/layout/hList7"/>
    <dgm:cxn modelId="{632016B9-DCC9-4D26-B7EA-073E14FCBA7A}" type="presParOf" srcId="{B4E7FDF6-C499-4AE0-BFEB-8D8A00A475D7}" destId="{BED89BC7-1281-452F-8428-7A79DBFBFF92}" srcOrd="2" destOrd="0" presId="urn:microsoft.com/office/officeart/2005/8/layout/hList7"/>
    <dgm:cxn modelId="{D952B58C-3E69-4828-992F-2006B35DA099}" type="presParOf" srcId="{BED89BC7-1281-452F-8428-7A79DBFBFF92}" destId="{3E74BFC9-AE97-4DD3-93D0-2813BF2EEE77}" srcOrd="0" destOrd="0" presId="urn:microsoft.com/office/officeart/2005/8/layout/hList7"/>
    <dgm:cxn modelId="{FF7A89B1-D500-485C-9528-5031F3901F42}" type="presParOf" srcId="{BED89BC7-1281-452F-8428-7A79DBFBFF92}" destId="{C65F804B-9249-4615-968D-3273E2BF3C6C}" srcOrd="1" destOrd="0" presId="urn:microsoft.com/office/officeart/2005/8/layout/hList7"/>
    <dgm:cxn modelId="{D5344134-4D4F-4EFF-BAC4-F5DE485AA38E}" type="presParOf" srcId="{BED89BC7-1281-452F-8428-7A79DBFBFF92}" destId="{ED18951E-AA34-4208-99D2-CFA6453D0298}" srcOrd="2" destOrd="0" presId="urn:microsoft.com/office/officeart/2005/8/layout/hList7"/>
    <dgm:cxn modelId="{C91F4608-C85D-4680-AD50-77C7DB7029D5}" type="presParOf" srcId="{BED89BC7-1281-452F-8428-7A79DBFBFF92}" destId="{40463BE9-C864-4A0A-A0A9-51186FA327F7}" srcOrd="3" destOrd="0" presId="urn:microsoft.com/office/officeart/2005/8/layout/hList7"/>
    <dgm:cxn modelId="{611A0CE3-8FDD-4E2E-8103-77BFA4CA04C8}" type="presParOf" srcId="{B4E7FDF6-C499-4AE0-BFEB-8D8A00A475D7}" destId="{411AE868-140B-4E40-851A-9F02ACCE5FA1}" srcOrd="3" destOrd="0" presId="urn:microsoft.com/office/officeart/2005/8/layout/hList7"/>
    <dgm:cxn modelId="{2C641791-6D23-4B5D-A774-8175DB3094DE}" type="presParOf" srcId="{B4E7FDF6-C499-4AE0-BFEB-8D8A00A475D7}" destId="{27F59711-1ACB-46EA-91F4-118DD5036D0A}" srcOrd="4" destOrd="0" presId="urn:microsoft.com/office/officeart/2005/8/layout/hList7"/>
    <dgm:cxn modelId="{5C33C23E-1845-4CA8-AE1E-1CFF4E20DDDD}" type="presParOf" srcId="{27F59711-1ACB-46EA-91F4-118DD5036D0A}" destId="{3045F39A-7E20-444A-8AF4-363CD34B3E8B}" srcOrd="0" destOrd="0" presId="urn:microsoft.com/office/officeart/2005/8/layout/hList7"/>
    <dgm:cxn modelId="{09C50FB9-2A65-492C-B2BB-4A1C4133A347}" type="presParOf" srcId="{27F59711-1ACB-46EA-91F4-118DD5036D0A}" destId="{0C867E4E-B91B-4196-9962-CA9946A0D9BE}" srcOrd="1" destOrd="0" presId="urn:microsoft.com/office/officeart/2005/8/layout/hList7"/>
    <dgm:cxn modelId="{A9758DDE-BF7F-4204-98F9-04BC6F9A2D42}" type="presParOf" srcId="{27F59711-1ACB-46EA-91F4-118DD5036D0A}" destId="{F1CF5D0B-4206-4437-BBAE-514256B3FC09}" srcOrd="2" destOrd="0" presId="urn:microsoft.com/office/officeart/2005/8/layout/hList7"/>
    <dgm:cxn modelId="{EB2A9563-74D6-405D-A363-FF896C4F7A29}" type="presParOf" srcId="{27F59711-1ACB-46EA-91F4-118DD5036D0A}" destId="{91DC6255-CB6B-4998-8459-0A8679B6F6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5CE393-03A0-4FC6-BA92-AF73DF3229C0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01E302C8-3FB8-4A9C-80B6-2A1E55E2A500}">
      <dgm:prSet phldrT="[Текст]"/>
      <dgm:spPr/>
      <dgm:t>
        <a:bodyPr/>
        <a:lstStyle/>
        <a:p>
          <a:r>
            <a:rPr lang="ru-RU" dirty="0" smtClean="0"/>
            <a:t>развивающая предметно-игровая и  оздоровительная среда</a:t>
          </a:r>
          <a:endParaRPr lang="ru-RU" dirty="0"/>
        </a:p>
      </dgm:t>
    </dgm:pt>
    <dgm:pt modelId="{6D8BB301-AAB8-4076-AF2F-E21303039299}" type="parTrans" cxnId="{504EA2F9-796D-4678-86FE-8D75F7F9B083}">
      <dgm:prSet/>
      <dgm:spPr/>
      <dgm:t>
        <a:bodyPr/>
        <a:lstStyle/>
        <a:p>
          <a:endParaRPr lang="ru-RU"/>
        </a:p>
      </dgm:t>
    </dgm:pt>
    <dgm:pt modelId="{6D995C25-4468-40B8-AAE6-425F2CDD2D86}" type="sibTrans" cxnId="{504EA2F9-796D-4678-86FE-8D75F7F9B083}">
      <dgm:prSet/>
      <dgm:spPr/>
      <dgm:t>
        <a:bodyPr/>
        <a:lstStyle/>
        <a:p>
          <a:endParaRPr lang="ru-RU"/>
        </a:p>
      </dgm:t>
    </dgm:pt>
    <dgm:pt modelId="{716D9879-B7A9-4063-A870-47C17FA29B5E}">
      <dgm:prSet phldrT="[Текст]" custT="1"/>
      <dgm:spPr/>
      <dgm:t>
        <a:bodyPr/>
        <a:lstStyle/>
        <a:p>
          <a:r>
            <a:rPr lang="ru-RU" sz="1400" b="1" dirty="0" smtClean="0"/>
            <a:t>благоприятный психологический климат в группе</a:t>
          </a:r>
          <a:endParaRPr lang="ru-RU" sz="1400" b="1" dirty="0"/>
        </a:p>
      </dgm:t>
    </dgm:pt>
    <dgm:pt modelId="{60B86FF2-5376-48F7-BD8D-5EC2B71EBE78}" type="parTrans" cxnId="{624EA856-5CEE-4833-8641-8CB1A026EE53}">
      <dgm:prSet/>
      <dgm:spPr/>
      <dgm:t>
        <a:bodyPr/>
        <a:lstStyle/>
        <a:p>
          <a:endParaRPr lang="ru-RU"/>
        </a:p>
      </dgm:t>
    </dgm:pt>
    <dgm:pt modelId="{488D5886-7E1C-4BD9-8F78-0CAAF9B97AE1}" type="sibTrans" cxnId="{624EA856-5CEE-4833-8641-8CB1A026EE53}">
      <dgm:prSet/>
      <dgm:spPr/>
      <dgm:t>
        <a:bodyPr/>
        <a:lstStyle/>
        <a:p>
          <a:endParaRPr lang="ru-RU"/>
        </a:p>
      </dgm:t>
    </dgm:pt>
    <dgm:pt modelId="{8958C23D-BD54-41D2-BCBA-ABC975B4637D}">
      <dgm:prSet phldrT="[Текст]" custT="1"/>
      <dgm:spPr/>
      <dgm:t>
        <a:bodyPr/>
        <a:lstStyle/>
        <a:p>
          <a:r>
            <a:rPr lang="ru-RU" sz="1400" dirty="0" smtClean="0"/>
            <a:t>применение </a:t>
          </a:r>
          <a:r>
            <a:rPr lang="ru-RU" sz="1400" dirty="0" err="1" smtClean="0"/>
            <a:t>здоровьесберегающих</a:t>
          </a:r>
          <a:r>
            <a:rPr lang="ru-RU" sz="1400" dirty="0" smtClean="0"/>
            <a:t> технологий </a:t>
          </a:r>
          <a:endParaRPr lang="ru-RU" sz="1400" dirty="0"/>
        </a:p>
      </dgm:t>
    </dgm:pt>
    <dgm:pt modelId="{72DB3F24-F3C5-46E2-8CE6-47A3E6376EF0}" type="parTrans" cxnId="{D027E41F-A577-4293-A8AB-2DD9CB501CEA}">
      <dgm:prSet/>
      <dgm:spPr/>
      <dgm:t>
        <a:bodyPr/>
        <a:lstStyle/>
        <a:p>
          <a:endParaRPr lang="ru-RU"/>
        </a:p>
      </dgm:t>
    </dgm:pt>
    <dgm:pt modelId="{1651ECDD-4A76-44BD-A0BC-C68E52A91A60}" type="sibTrans" cxnId="{D027E41F-A577-4293-A8AB-2DD9CB501CEA}">
      <dgm:prSet/>
      <dgm:spPr/>
      <dgm:t>
        <a:bodyPr/>
        <a:lstStyle/>
        <a:p>
          <a:endParaRPr lang="ru-RU"/>
        </a:p>
      </dgm:t>
    </dgm:pt>
    <dgm:pt modelId="{D98C5AA4-FDAB-4EC3-8D56-9025F839BFA8}" type="pres">
      <dgm:prSet presAssocID="{8F5CE393-03A0-4FC6-BA92-AF73DF3229C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B8951B5-C659-4548-A033-C06DA06E71D2}" type="pres">
      <dgm:prSet presAssocID="{01E302C8-3FB8-4A9C-80B6-2A1E55E2A500}" presName="gear1" presStyleLbl="node1" presStyleIdx="0" presStyleCnt="3" custLinFactNeighborX="14475" custLinFactNeighborY="-3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865E6-5657-44B0-B378-854301A29442}" type="pres">
      <dgm:prSet presAssocID="{01E302C8-3FB8-4A9C-80B6-2A1E55E2A500}" presName="gear1srcNode" presStyleLbl="node1" presStyleIdx="0" presStyleCnt="3"/>
      <dgm:spPr/>
      <dgm:t>
        <a:bodyPr/>
        <a:lstStyle/>
        <a:p>
          <a:endParaRPr lang="ru-RU"/>
        </a:p>
      </dgm:t>
    </dgm:pt>
    <dgm:pt modelId="{39532CEA-7B28-4A39-8359-DBDE232B6AD1}" type="pres">
      <dgm:prSet presAssocID="{01E302C8-3FB8-4A9C-80B6-2A1E55E2A500}" presName="gear1dstNode" presStyleLbl="node1" presStyleIdx="0" presStyleCnt="3"/>
      <dgm:spPr/>
      <dgm:t>
        <a:bodyPr/>
        <a:lstStyle/>
        <a:p>
          <a:endParaRPr lang="ru-RU"/>
        </a:p>
      </dgm:t>
    </dgm:pt>
    <dgm:pt modelId="{5AD1FF13-785B-40AC-837A-8ACF65DF4BA2}" type="pres">
      <dgm:prSet presAssocID="{716D9879-B7A9-4063-A870-47C17FA29B5E}" presName="gear2" presStyleLbl="node1" presStyleIdx="1" presStyleCnt="3" custScaleX="161822" custScaleY="114605" custLinFactNeighborX="13461" custLinFactNeighborY="38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8184E-6087-4634-83EB-E1174F413D9B}" type="pres">
      <dgm:prSet presAssocID="{716D9879-B7A9-4063-A870-47C17FA29B5E}" presName="gear2srcNode" presStyleLbl="node1" presStyleIdx="1" presStyleCnt="3"/>
      <dgm:spPr/>
      <dgm:t>
        <a:bodyPr/>
        <a:lstStyle/>
        <a:p>
          <a:endParaRPr lang="ru-RU"/>
        </a:p>
      </dgm:t>
    </dgm:pt>
    <dgm:pt modelId="{8DD7D4C0-29EA-4AB2-94C7-5E861E53B4DB}" type="pres">
      <dgm:prSet presAssocID="{716D9879-B7A9-4063-A870-47C17FA29B5E}" presName="gear2dstNode" presStyleLbl="node1" presStyleIdx="1" presStyleCnt="3"/>
      <dgm:spPr/>
      <dgm:t>
        <a:bodyPr/>
        <a:lstStyle/>
        <a:p>
          <a:endParaRPr lang="ru-RU"/>
        </a:p>
      </dgm:t>
    </dgm:pt>
    <dgm:pt modelId="{B5B723BB-0FD2-4C15-8AAB-97B738E457B6}" type="pres">
      <dgm:prSet presAssocID="{8958C23D-BD54-41D2-BCBA-ABC975B4637D}" presName="gear3" presStyleLbl="node1" presStyleIdx="2" presStyleCnt="3" custScaleX="176165" custScaleY="140103"/>
      <dgm:spPr/>
      <dgm:t>
        <a:bodyPr/>
        <a:lstStyle/>
        <a:p>
          <a:endParaRPr lang="ru-RU"/>
        </a:p>
      </dgm:t>
    </dgm:pt>
    <dgm:pt modelId="{5703C20C-DB87-49BB-B3A4-BE6B1305A49C}" type="pres">
      <dgm:prSet presAssocID="{8958C23D-BD54-41D2-BCBA-ABC975B4637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9D2FD-7282-4C37-AF15-BC647008B29D}" type="pres">
      <dgm:prSet presAssocID="{8958C23D-BD54-41D2-BCBA-ABC975B4637D}" presName="gear3srcNode" presStyleLbl="node1" presStyleIdx="2" presStyleCnt="3"/>
      <dgm:spPr/>
      <dgm:t>
        <a:bodyPr/>
        <a:lstStyle/>
        <a:p>
          <a:endParaRPr lang="ru-RU"/>
        </a:p>
      </dgm:t>
    </dgm:pt>
    <dgm:pt modelId="{CD4F45E0-CDE6-4673-87B2-76B97F88B054}" type="pres">
      <dgm:prSet presAssocID="{8958C23D-BD54-41D2-BCBA-ABC975B4637D}" presName="gear3dstNode" presStyleLbl="node1" presStyleIdx="2" presStyleCnt="3"/>
      <dgm:spPr/>
      <dgm:t>
        <a:bodyPr/>
        <a:lstStyle/>
        <a:p>
          <a:endParaRPr lang="ru-RU"/>
        </a:p>
      </dgm:t>
    </dgm:pt>
    <dgm:pt modelId="{BD83A1E8-67FA-4C6C-B82D-EBC5F4F27456}" type="pres">
      <dgm:prSet presAssocID="{6D995C25-4468-40B8-AAE6-425F2CDD2D8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65B93FD-B8BB-4E24-9CB7-8A663330B015}" type="pres">
      <dgm:prSet presAssocID="{488D5886-7E1C-4BD9-8F78-0CAAF9B97AE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4F890FC3-EE72-4A62-BC50-0E5C4D7FE434}" type="pres">
      <dgm:prSet presAssocID="{1651ECDD-4A76-44BD-A0BC-C68E52A91A6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04EA2F9-796D-4678-86FE-8D75F7F9B083}" srcId="{8F5CE393-03A0-4FC6-BA92-AF73DF3229C0}" destId="{01E302C8-3FB8-4A9C-80B6-2A1E55E2A500}" srcOrd="0" destOrd="0" parTransId="{6D8BB301-AAB8-4076-AF2F-E21303039299}" sibTransId="{6D995C25-4468-40B8-AAE6-425F2CDD2D86}"/>
    <dgm:cxn modelId="{CD38EE20-E269-4B03-B767-003A75CC16FD}" type="presOf" srcId="{488D5886-7E1C-4BD9-8F78-0CAAF9B97AE1}" destId="{465B93FD-B8BB-4E24-9CB7-8A663330B015}" srcOrd="0" destOrd="0" presId="urn:microsoft.com/office/officeart/2005/8/layout/gear1"/>
    <dgm:cxn modelId="{B7DACD9D-B983-4698-82AF-5ECA0B38037F}" type="presOf" srcId="{716D9879-B7A9-4063-A870-47C17FA29B5E}" destId="{CA38184E-6087-4634-83EB-E1174F413D9B}" srcOrd="1" destOrd="0" presId="urn:microsoft.com/office/officeart/2005/8/layout/gear1"/>
    <dgm:cxn modelId="{696DD220-A863-4D10-A8C2-7898D7254002}" type="presOf" srcId="{01E302C8-3FB8-4A9C-80B6-2A1E55E2A500}" destId="{CB8951B5-C659-4548-A033-C06DA06E71D2}" srcOrd="0" destOrd="0" presId="urn:microsoft.com/office/officeart/2005/8/layout/gear1"/>
    <dgm:cxn modelId="{624EA856-5CEE-4833-8641-8CB1A026EE53}" srcId="{8F5CE393-03A0-4FC6-BA92-AF73DF3229C0}" destId="{716D9879-B7A9-4063-A870-47C17FA29B5E}" srcOrd="1" destOrd="0" parTransId="{60B86FF2-5376-48F7-BD8D-5EC2B71EBE78}" sibTransId="{488D5886-7E1C-4BD9-8F78-0CAAF9B97AE1}"/>
    <dgm:cxn modelId="{FAE2ED2E-CF88-4DE6-A169-AE9B775486D2}" type="presOf" srcId="{8958C23D-BD54-41D2-BCBA-ABC975B4637D}" destId="{B5B723BB-0FD2-4C15-8AAB-97B738E457B6}" srcOrd="0" destOrd="0" presId="urn:microsoft.com/office/officeart/2005/8/layout/gear1"/>
    <dgm:cxn modelId="{C5D9704C-7BCD-4822-809F-BB81CBB968F8}" type="presOf" srcId="{1651ECDD-4A76-44BD-A0BC-C68E52A91A60}" destId="{4F890FC3-EE72-4A62-BC50-0E5C4D7FE434}" srcOrd="0" destOrd="0" presId="urn:microsoft.com/office/officeart/2005/8/layout/gear1"/>
    <dgm:cxn modelId="{AD7B9FD3-3364-4E32-8E6F-81AC9A66D453}" type="presOf" srcId="{716D9879-B7A9-4063-A870-47C17FA29B5E}" destId="{8DD7D4C0-29EA-4AB2-94C7-5E861E53B4DB}" srcOrd="2" destOrd="0" presId="urn:microsoft.com/office/officeart/2005/8/layout/gear1"/>
    <dgm:cxn modelId="{E64D2AEB-4839-47BB-A2D0-70AD56955E93}" type="presOf" srcId="{8958C23D-BD54-41D2-BCBA-ABC975B4637D}" destId="{1EE9D2FD-7282-4C37-AF15-BC647008B29D}" srcOrd="2" destOrd="0" presId="urn:microsoft.com/office/officeart/2005/8/layout/gear1"/>
    <dgm:cxn modelId="{3AEE3443-B9CE-4615-BBCB-8F9D793CB805}" type="presOf" srcId="{01E302C8-3FB8-4A9C-80B6-2A1E55E2A500}" destId="{39532CEA-7B28-4A39-8359-DBDE232B6AD1}" srcOrd="2" destOrd="0" presId="urn:microsoft.com/office/officeart/2005/8/layout/gear1"/>
    <dgm:cxn modelId="{D027E41F-A577-4293-A8AB-2DD9CB501CEA}" srcId="{8F5CE393-03A0-4FC6-BA92-AF73DF3229C0}" destId="{8958C23D-BD54-41D2-BCBA-ABC975B4637D}" srcOrd="2" destOrd="0" parTransId="{72DB3F24-F3C5-46E2-8CE6-47A3E6376EF0}" sibTransId="{1651ECDD-4A76-44BD-A0BC-C68E52A91A60}"/>
    <dgm:cxn modelId="{E79E7793-05B0-4068-8BB0-C8B0A81F0488}" type="presOf" srcId="{01E302C8-3FB8-4A9C-80B6-2A1E55E2A500}" destId="{CFB865E6-5657-44B0-B378-854301A29442}" srcOrd="1" destOrd="0" presId="urn:microsoft.com/office/officeart/2005/8/layout/gear1"/>
    <dgm:cxn modelId="{25F795B9-63D3-4F24-AEDF-40FB13B5A5FD}" type="presOf" srcId="{716D9879-B7A9-4063-A870-47C17FA29B5E}" destId="{5AD1FF13-785B-40AC-837A-8ACF65DF4BA2}" srcOrd="0" destOrd="0" presId="urn:microsoft.com/office/officeart/2005/8/layout/gear1"/>
    <dgm:cxn modelId="{7BBBF2CF-9779-45ED-912A-FA0A5CE7E53C}" type="presOf" srcId="{8958C23D-BD54-41D2-BCBA-ABC975B4637D}" destId="{CD4F45E0-CDE6-4673-87B2-76B97F88B054}" srcOrd="3" destOrd="0" presId="urn:microsoft.com/office/officeart/2005/8/layout/gear1"/>
    <dgm:cxn modelId="{BC21F2B2-846F-4ED3-8389-811FE1985346}" type="presOf" srcId="{6D995C25-4468-40B8-AAE6-425F2CDD2D86}" destId="{BD83A1E8-67FA-4C6C-B82D-EBC5F4F27456}" srcOrd="0" destOrd="0" presId="urn:microsoft.com/office/officeart/2005/8/layout/gear1"/>
    <dgm:cxn modelId="{FC359C56-7B36-4B5D-ACC2-B6ABC842CB63}" type="presOf" srcId="{8F5CE393-03A0-4FC6-BA92-AF73DF3229C0}" destId="{D98C5AA4-FDAB-4EC3-8D56-9025F839BFA8}" srcOrd="0" destOrd="0" presId="urn:microsoft.com/office/officeart/2005/8/layout/gear1"/>
    <dgm:cxn modelId="{ED27F636-221B-4CE3-A068-9162ED86866D}" type="presOf" srcId="{8958C23D-BD54-41D2-BCBA-ABC975B4637D}" destId="{5703C20C-DB87-49BB-B3A4-BE6B1305A49C}" srcOrd="1" destOrd="0" presId="urn:microsoft.com/office/officeart/2005/8/layout/gear1"/>
    <dgm:cxn modelId="{3D59DF40-1752-4B93-97A2-D0D9E036B5DE}" type="presParOf" srcId="{D98C5AA4-FDAB-4EC3-8D56-9025F839BFA8}" destId="{CB8951B5-C659-4548-A033-C06DA06E71D2}" srcOrd="0" destOrd="0" presId="urn:microsoft.com/office/officeart/2005/8/layout/gear1"/>
    <dgm:cxn modelId="{7B54B998-7E6D-41BD-9507-F62657A2D501}" type="presParOf" srcId="{D98C5AA4-FDAB-4EC3-8D56-9025F839BFA8}" destId="{CFB865E6-5657-44B0-B378-854301A29442}" srcOrd="1" destOrd="0" presId="urn:microsoft.com/office/officeart/2005/8/layout/gear1"/>
    <dgm:cxn modelId="{C14B8057-2B5B-4F3D-8EFD-3B0053D25FCD}" type="presParOf" srcId="{D98C5AA4-FDAB-4EC3-8D56-9025F839BFA8}" destId="{39532CEA-7B28-4A39-8359-DBDE232B6AD1}" srcOrd="2" destOrd="0" presId="urn:microsoft.com/office/officeart/2005/8/layout/gear1"/>
    <dgm:cxn modelId="{1E590DDC-4FBB-42BE-B2F9-73593447EE38}" type="presParOf" srcId="{D98C5AA4-FDAB-4EC3-8D56-9025F839BFA8}" destId="{5AD1FF13-785B-40AC-837A-8ACF65DF4BA2}" srcOrd="3" destOrd="0" presId="urn:microsoft.com/office/officeart/2005/8/layout/gear1"/>
    <dgm:cxn modelId="{104B62A0-5FD3-4501-8656-38307B1350AF}" type="presParOf" srcId="{D98C5AA4-FDAB-4EC3-8D56-9025F839BFA8}" destId="{CA38184E-6087-4634-83EB-E1174F413D9B}" srcOrd="4" destOrd="0" presId="urn:microsoft.com/office/officeart/2005/8/layout/gear1"/>
    <dgm:cxn modelId="{52F97749-2513-47DA-8B01-72F846169C81}" type="presParOf" srcId="{D98C5AA4-FDAB-4EC3-8D56-9025F839BFA8}" destId="{8DD7D4C0-29EA-4AB2-94C7-5E861E53B4DB}" srcOrd="5" destOrd="0" presId="urn:microsoft.com/office/officeart/2005/8/layout/gear1"/>
    <dgm:cxn modelId="{79460238-BFD2-4059-B500-43FF418FEFAF}" type="presParOf" srcId="{D98C5AA4-FDAB-4EC3-8D56-9025F839BFA8}" destId="{B5B723BB-0FD2-4C15-8AAB-97B738E457B6}" srcOrd="6" destOrd="0" presId="urn:microsoft.com/office/officeart/2005/8/layout/gear1"/>
    <dgm:cxn modelId="{64E70582-D0BA-4F9C-BD54-579AF691933B}" type="presParOf" srcId="{D98C5AA4-FDAB-4EC3-8D56-9025F839BFA8}" destId="{5703C20C-DB87-49BB-B3A4-BE6B1305A49C}" srcOrd="7" destOrd="0" presId="urn:microsoft.com/office/officeart/2005/8/layout/gear1"/>
    <dgm:cxn modelId="{AB28FAB8-C61B-4FD4-8E6C-FC07877C9C01}" type="presParOf" srcId="{D98C5AA4-FDAB-4EC3-8D56-9025F839BFA8}" destId="{1EE9D2FD-7282-4C37-AF15-BC647008B29D}" srcOrd="8" destOrd="0" presId="urn:microsoft.com/office/officeart/2005/8/layout/gear1"/>
    <dgm:cxn modelId="{82F93619-A06C-4987-B366-E802DB31B52D}" type="presParOf" srcId="{D98C5AA4-FDAB-4EC3-8D56-9025F839BFA8}" destId="{CD4F45E0-CDE6-4673-87B2-76B97F88B054}" srcOrd="9" destOrd="0" presId="urn:microsoft.com/office/officeart/2005/8/layout/gear1"/>
    <dgm:cxn modelId="{17AAE200-97A8-46C8-8645-898683FA526F}" type="presParOf" srcId="{D98C5AA4-FDAB-4EC3-8D56-9025F839BFA8}" destId="{BD83A1E8-67FA-4C6C-B82D-EBC5F4F27456}" srcOrd="10" destOrd="0" presId="urn:microsoft.com/office/officeart/2005/8/layout/gear1"/>
    <dgm:cxn modelId="{B79E509A-50A8-4AC5-9F8C-0EDCF307FD9D}" type="presParOf" srcId="{D98C5AA4-FDAB-4EC3-8D56-9025F839BFA8}" destId="{465B93FD-B8BB-4E24-9CB7-8A663330B015}" srcOrd="11" destOrd="0" presId="urn:microsoft.com/office/officeart/2005/8/layout/gear1"/>
    <dgm:cxn modelId="{706509D9-3DD9-48CB-AA7D-10D36DDA91AF}" type="presParOf" srcId="{D98C5AA4-FDAB-4EC3-8D56-9025F839BFA8}" destId="{4F890FC3-EE72-4A62-BC50-0E5C4D7FE43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7A0CF3-84BD-48C1-8CCD-68BE2CE912BE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77C6277D-F20A-4A0B-A1F5-4A27BE498975}">
      <dgm:prSet phldrT="[Текст]" custT="1"/>
      <dgm:spPr/>
      <dgm:t>
        <a:bodyPr/>
        <a:lstStyle/>
        <a:p>
          <a:r>
            <a:rPr lang="ru-RU" sz="1400" dirty="0" smtClean="0"/>
            <a:t>взаимодействие со всеми сотрудниками ДОУ при решении задач формирования у детей культуры здоровья</a:t>
          </a:r>
          <a:endParaRPr lang="ru-RU" sz="1400" dirty="0"/>
        </a:p>
      </dgm:t>
    </dgm:pt>
    <dgm:pt modelId="{6E1701CF-956A-4C70-9E4F-E1CF339D1E22}" type="parTrans" cxnId="{58CDE83A-69B2-448B-902D-8677914B37BB}">
      <dgm:prSet/>
      <dgm:spPr/>
      <dgm:t>
        <a:bodyPr/>
        <a:lstStyle/>
        <a:p>
          <a:endParaRPr lang="ru-RU"/>
        </a:p>
      </dgm:t>
    </dgm:pt>
    <dgm:pt modelId="{ED1F9F0A-4117-43AD-B6E7-0253D03EF746}" type="sibTrans" cxnId="{58CDE83A-69B2-448B-902D-8677914B37BB}">
      <dgm:prSet/>
      <dgm:spPr/>
      <dgm:t>
        <a:bodyPr/>
        <a:lstStyle/>
        <a:p>
          <a:endParaRPr lang="ru-RU"/>
        </a:p>
      </dgm:t>
    </dgm:pt>
    <dgm:pt modelId="{F7F986F6-EE66-4BB2-BED8-EAAE86AD2871}">
      <dgm:prSet phldrT="[Текст]" custT="1"/>
      <dgm:spPr/>
      <dgm:t>
        <a:bodyPr/>
        <a:lstStyle/>
        <a:p>
          <a:r>
            <a:rPr lang="ru-RU" sz="1400" dirty="0" smtClean="0"/>
            <a:t>сотрудничество всех субъектов образовательного процесса (дети, педагоги, родители).</a:t>
          </a:r>
          <a:endParaRPr lang="ru-RU" sz="1400" dirty="0"/>
        </a:p>
      </dgm:t>
    </dgm:pt>
    <dgm:pt modelId="{E0972A39-60A9-43A3-873C-9B7B8E09B951}" type="parTrans" cxnId="{47312818-B6F7-4FD3-86AB-56113BE0C2D8}">
      <dgm:prSet/>
      <dgm:spPr/>
      <dgm:t>
        <a:bodyPr/>
        <a:lstStyle/>
        <a:p>
          <a:endParaRPr lang="ru-RU"/>
        </a:p>
      </dgm:t>
    </dgm:pt>
    <dgm:pt modelId="{4459001A-597C-429B-8DE3-280050097F6A}" type="sibTrans" cxnId="{47312818-B6F7-4FD3-86AB-56113BE0C2D8}">
      <dgm:prSet/>
      <dgm:spPr/>
      <dgm:t>
        <a:bodyPr/>
        <a:lstStyle/>
        <a:p>
          <a:endParaRPr lang="ru-RU"/>
        </a:p>
      </dgm:t>
    </dgm:pt>
    <dgm:pt modelId="{020F47EC-89A9-4DAD-91ED-7356E35FE93B}" type="pres">
      <dgm:prSet presAssocID="{B67A0CF3-84BD-48C1-8CCD-68BE2CE912B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D4085C0-0859-4EB8-9ED5-BAC8F613B35A}" type="pres">
      <dgm:prSet presAssocID="{77C6277D-F20A-4A0B-A1F5-4A27BE498975}" presName="gear1" presStyleLbl="node1" presStyleIdx="0" presStyleCnt="2" custScaleX="128685" custLinFactNeighborX="23809" custLinFactNeighborY="7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1B26B-9803-459B-9726-D124F18D5AF3}" type="pres">
      <dgm:prSet presAssocID="{77C6277D-F20A-4A0B-A1F5-4A27BE498975}" presName="gear1srcNode" presStyleLbl="node1" presStyleIdx="0" presStyleCnt="2"/>
      <dgm:spPr/>
      <dgm:t>
        <a:bodyPr/>
        <a:lstStyle/>
        <a:p>
          <a:endParaRPr lang="ru-RU"/>
        </a:p>
      </dgm:t>
    </dgm:pt>
    <dgm:pt modelId="{3749FB84-BB30-4F29-AD11-7D0BD7EF6BA1}" type="pres">
      <dgm:prSet presAssocID="{77C6277D-F20A-4A0B-A1F5-4A27BE498975}" presName="gear1dstNode" presStyleLbl="node1" presStyleIdx="0" presStyleCnt="2"/>
      <dgm:spPr/>
      <dgm:t>
        <a:bodyPr/>
        <a:lstStyle/>
        <a:p>
          <a:endParaRPr lang="ru-RU"/>
        </a:p>
      </dgm:t>
    </dgm:pt>
    <dgm:pt modelId="{F54549EF-DCF7-47EA-9196-4D409711806D}" type="pres">
      <dgm:prSet presAssocID="{F7F986F6-EE66-4BB2-BED8-EAAE86AD2871}" presName="gear2" presStyleLbl="node1" presStyleIdx="1" presStyleCnt="2" custScaleX="183689" custScaleY="153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21CD2-D9B2-4C19-90A5-76DD836ACB38}" type="pres">
      <dgm:prSet presAssocID="{F7F986F6-EE66-4BB2-BED8-EAAE86AD2871}" presName="gear2srcNode" presStyleLbl="node1" presStyleIdx="1" presStyleCnt="2"/>
      <dgm:spPr/>
      <dgm:t>
        <a:bodyPr/>
        <a:lstStyle/>
        <a:p>
          <a:endParaRPr lang="ru-RU"/>
        </a:p>
      </dgm:t>
    </dgm:pt>
    <dgm:pt modelId="{EDC7BAB1-33EC-438F-9343-B58C1DDE6947}" type="pres">
      <dgm:prSet presAssocID="{F7F986F6-EE66-4BB2-BED8-EAAE86AD2871}" presName="gear2dstNode" presStyleLbl="node1" presStyleIdx="1" presStyleCnt="2"/>
      <dgm:spPr/>
      <dgm:t>
        <a:bodyPr/>
        <a:lstStyle/>
        <a:p>
          <a:endParaRPr lang="ru-RU"/>
        </a:p>
      </dgm:t>
    </dgm:pt>
    <dgm:pt modelId="{6D0D0C83-F441-4CB7-882E-D5AA6C6782FA}" type="pres">
      <dgm:prSet presAssocID="{ED1F9F0A-4117-43AD-B6E7-0253D03EF746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B90AA67E-D7C3-4F43-B453-3F30E24AB35B}" type="pres">
      <dgm:prSet presAssocID="{4459001A-597C-429B-8DE3-280050097F6A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7D004A10-3DB5-4E61-96F5-94B13E3BF9F5}" type="presOf" srcId="{77C6277D-F20A-4A0B-A1F5-4A27BE498975}" destId="{16A1B26B-9803-459B-9726-D124F18D5AF3}" srcOrd="1" destOrd="0" presId="urn:microsoft.com/office/officeart/2005/8/layout/gear1"/>
    <dgm:cxn modelId="{27BCD92D-8A83-47DB-B557-340DC8451569}" type="presOf" srcId="{ED1F9F0A-4117-43AD-B6E7-0253D03EF746}" destId="{6D0D0C83-F441-4CB7-882E-D5AA6C6782FA}" srcOrd="0" destOrd="0" presId="urn:microsoft.com/office/officeart/2005/8/layout/gear1"/>
    <dgm:cxn modelId="{47312818-B6F7-4FD3-86AB-56113BE0C2D8}" srcId="{B67A0CF3-84BD-48C1-8CCD-68BE2CE912BE}" destId="{F7F986F6-EE66-4BB2-BED8-EAAE86AD2871}" srcOrd="1" destOrd="0" parTransId="{E0972A39-60A9-43A3-873C-9B7B8E09B951}" sibTransId="{4459001A-597C-429B-8DE3-280050097F6A}"/>
    <dgm:cxn modelId="{ED97DB80-FEA8-476B-B09B-D6EAD3739B61}" type="presOf" srcId="{F7F986F6-EE66-4BB2-BED8-EAAE86AD2871}" destId="{EDC7BAB1-33EC-438F-9343-B58C1DDE6947}" srcOrd="2" destOrd="0" presId="urn:microsoft.com/office/officeart/2005/8/layout/gear1"/>
    <dgm:cxn modelId="{58CDE83A-69B2-448B-902D-8677914B37BB}" srcId="{B67A0CF3-84BD-48C1-8CCD-68BE2CE912BE}" destId="{77C6277D-F20A-4A0B-A1F5-4A27BE498975}" srcOrd="0" destOrd="0" parTransId="{6E1701CF-956A-4C70-9E4F-E1CF339D1E22}" sibTransId="{ED1F9F0A-4117-43AD-B6E7-0253D03EF746}"/>
    <dgm:cxn modelId="{850D2EBA-DC36-4A86-B41D-3D7D37A86F35}" type="presOf" srcId="{F7F986F6-EE66-4BB2-BED8-EAAE86AD2871}" destId="{F54549EF-DCF7-47EA-9196-4D409711806D}" srcOrd="0" destOrd="0" presId="urn:microsoft.com/office/officeart/2005/8/layout/gear1"/>
    <dgm:cxn modelId="{834CF885-1695-4F6D-9F04-66B40D0929D8}" type="presOf" srcId="{77C6277D-F20A-4A0B-A1F5-4A27BE498975}" destId="{FD4085C0-0859-4EB8-9ED5-BAC8F613B35A}" srcOrd="0" destOrd="0" presId="urn:microsoft.com/office/officeart/2005/8/layout/gear1"/>
    <dgm:cxn modelId="{FAF8CC13-DE03-462A-8A29-6583EFE26C12}" type="presOf" srcId="{F7F986F6-EE66-4BB2-BED8-EAAE86AD2871}" destId="{12021CD2-D9B2-4C19-90A5-76DD836ACB38}" srcOrd="1" destOrd="0" presId="urn:microsoft.com/office/officeart/2005/8/layout/gear1"/>
    <dgm:cxn modelId="{90B3DEB8-7E2C-4870-8ABB-3E6DD66F5256}" type="presOf" srcId="{4459001A-597C-429B-8DE3-280050097F6A}" destId="{B90AA67E-D7C3-4F43-B453-3F30E24AB35B}" srcOrd="0" destOrd="0" presId="urn:microsoft.com/office/officeart/2005/8/layout/gear1"/>
    <dgm:cxn modelId="{ADEAF79B-8B75-467E-915A-AE309AB52AC9}" type="presOf" srcId="{B67A0CF3-84BD-48C1-8CCD-68BE2CE912BE}" destId="{020F47EC-89A9-4DAD-91ED-7356E35FE93B}" srcOrd="0" destOrd="0" presId="urn:microsoft.com/office/officeart/2005/8/layout/gear1"/>
    <dgm:cxn modelId="{10823078-C19A-4B16-AC96-3D71F81D9AA8}" type="presOf" srcId="{77C6277D-F20A-4A0B-A1F5-4A27BE498975}" destId="{3749FB84-BB30-4F29-AD11-7D0BD7EF6BA1}" srcOrd="2" destOrd="0" presId="urn:microsoft.com/office/officeart/2005/8/layout/gear1"/>
    <dgm:cxn modelId="{C752116B-92BD-4A85-9F18-8A6DF5B29CB7}" type="presParOf" srcId="{020F47EC-89A9-4DAD-91ED-7356E35FE93B}" destId="{FD4085C0-0859-4EB8-9ED5-BAC8F613B35A}" srcOrd="0" destOrd="0" presId="urn:microsoft.com/office/officeart/2005/8/layout/gear1"/>
    <dgm:cxn modelId="{C381F32F-9D66-454C-A10D-BE3F95D510F0}" type="presParOf" srcId="{020F47EC-89A9-4DAD-91ED-7356E35FE93B}" destId="{16A1B26B-9803-459B-9726-D124F18D5AF3}" srcOrd="1" destOrd="0" presId="urn:microsoft.com/office/officeart/2005/8/layout/gear1"/>
    <dgm:cxn modelId="{2243E198-9FAE-4D13-A40B-F93F1B6498AF}" type="presParOf" srcId="{020F47EC-89A9-4DAD-91ED-7356E35FE93B}" destId="{3749FB84-BB30-4F29-AD11-7D0BD7EF6BA1}" srcOrd="2" destOrd="0" presId="urn:microsoft.com/office/officeart/2005/8/layout/gear1"/>
    <dgm:cxn modelId="{CB28E330-499D-45D7-B7AB-09C23FA8A20E}" type="presParOf" srcId="{020F47EC-89A9-4DAD-91ED-7356E35FE93B}" destId="{F54549EF-DCF7-47EA-9196-4D409711806D}" srcOrd="3" destOrd="0" presId="urn:microsoft.com/office/officeart/2005/8/layout/gear1"/>
    <dgm:cxn modelId="{33C1BF44-C598-4CDF-A76D-7D3604258F47}" type="presParOf" srcId="{020F47EC-89A9-4DAD-91ED-7356E35FE93B}" destId="{12021CD2-D9B2-4C19-90A5-76DD836ACB38}" srcOrd="4" destOrd="0" presId="urn:microsoft.com/office/officeart/2005/8/layout/gear1"/>
    <dgm:cxn modelId="{54583F0B-0E78-449C-B6C9-4B899220EC88}" type="presParOf" srcId="{020F47EC-89A9-4DAD-91ED-7356E35FE93B}" destId="{EDC7BAB1-33EC-438F-9343-B58C1DDE6947}" srcOrd="5" destOrd="0" presId="urn:microsoft.com/office/officeart/2005/8/layout/gear1"/>
    <dgm:cxn modelId="{7E67DC73-8AE3-4F6C-87A5-C2FF2D732504}" type="presParOf" srcId="{020F47EC-89A9-4DAD-91ED-7356E35FE93B}" destId="{6D0D0C83-F441-4CB7-882E-D5AA6C6782FA}" srcOrd="6" destOrd="0" presId="urn:microsoft.com/office/officeart/2005/8/layout/gear1"/>
    <dgm:cxn modelId="{0EC480FB-3905-4123-AF4C-1C3F18553F55}" type="presParOf" srcId="{020F47EC-89A9-4DAD-91ED-7356E35FE93B}" destId="{B90AA67E-D7C3-4F43-B453-3F30E24AB35B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112E1-D78B-49D3-983E-9EB0628968CC}">
      <dsp:nvSpPr>
        <dsp:cNvPr id="0" name=""/>
        <dsp:cNvSpPr/>
      </dsp:nvSpPr>
      <dsp:spPr>
        <a:xfrm rot="21300000">
          <a:off x="1506942" y="2814494"/>
          <a:ext cx="6130115" cy="536315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B70D-6579-4B15-B0A3-633E6156D9DD}">
      <dsp:nvSpPr>
        <dsp:cNvPr id="0" name=""/>
        <dsp:cNvSpPr/>
      </dsp:nvSpPr>
      <dsp:spPr>
        <a:xfrm rot="19720396">
          <a:off x="1445885" y="850405"/>
          <a:ext cx="2045988" cy="1381841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C6BE0-C99C-48CB-9DC9-EDDBEFEA8009}">
      <dsp:nvSpPr>
        <dsp:cNvPr id="0" name=""/>
        <dsp:cNvSpPr/>
      </dsp:nvSpPr>
      <dsp:spPr>
        <a:xfrm>
          <a:off x="3491881" y="0"/>
          <a:ext cx="5634957" cy="258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В последние годы одной из ведущих стала </a:t>
          </a:r>
          <a:r>
            <a:rPr lang="ru-RU" sz="2400" b="1" kern="1200" dirty="0" smtClean="0"/>
            <a:t>идея </a:t>
          </a:r>
          <a:r>
            <a:rPr lang="ru-RU" sz="2400" b="1" kern="1200" dirty="0" err="1" smtClean="0"/>
            <a:t>валеологизации</a:t>
          </a:r>
          <a:r>
            <a:rPr lang="ru-RU" sz="2400" b="1" kern="1200" dirty="0" smtClean="0"/>
            <a:t> образования</a:t>
          </a:r>
          <a:r>
            <a:rPr lang="ru-RU" sz="2400" b="0" kern="1200" dirty="0" smtClean="0"/>
            <a:t>, согласно которой здоровье детей рассматривается как </a:t>
          </a:r>
          <a:r>
            <a:rPr lang="ru-RU" sz="2400" b="1" kern="1200" dirty="0" smtClean="0"/>
            <a:t>приоритетная ценность</a:t>
          </a:r>
          <a:r>
            <a:rPr lang="ru-RU" sz="2400" b="0" kern="1200" dirty="0" smtClean="0"/>
            <a:t>, цель, необходимое условие и результат успешного педагогического процесса.</a:t>
          </a:r>
          <a:endParaRPr lang="ru-RU" sz="2400" b="0" kern="1200" dirty="0"/>
        </a:p>
      </dsp:txBody>
      <dsp:txXfrm>
        <a:off x="3491881" y="0"/>
        <a:ext cx="5634957" cy="2589427"/>
      </dsp:txXfrm>
    </dsp:sp>
    <dsp:sp modelId="{CAE5B464-C5DE-4B83-8E08-55E9462F2D41}">
      <dsp:nvSpPr>
        <dsp:cNvPr id="0" name=""/>
        <dsp:cNvSpPr/>
      </dsp:nvSpPr>
      <dsp:spPr>
        <a:xfrm rot="19395949">
          <a:off x="6012170" y="3816421"/>
          <a:ext cx="2190006" cy="1615112"/>
        </a:xfrm>
        <a:prstGeom prst="up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E78AF-D762-422A-97CC-F35F22104A2E}">
      <dsp:nvSpPr>
        <dsp:cNvPr id="0" name=""/>
        <dsp:cNvSpPr/>
      </dsp:nvSpPr>
      <dsp:spPr>
        <a:xfrm>
          <a:off x="-54849" y="3384388"/>
          <a:ext cx="5778978" cy="258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Применительно к дошкольному образованию, </a:t>
          </a:r>
          <a:r>
            <a:rPr lang="ru-RU" sz="2000" kern="1200" dirty="0" err="1" smtClean="0"/>
            <a:t>валеология</a:t>
          </a:r>
          <a:r>
            <a:rPr lang="ru-RU" sz="2000" kern="1200" dirty="0" smtClean="0"/>
            <a:t> ставит свой целью </a:t>
          </a:r>
          <a:r>
            <a:rPr lang="ru-RU" sz="2000" b="1" kern="1200" dirty="0" smtClean="0"/>
            <a:t>обучение детей основным гигиеническим правилам и нормам, укрепление здоровья и привитие навыков здорового образа жизни</a:t>
          </a:r>
          <a:r>
            <a:rPr lang="ru-RU" sz="2000" kern="1200" dirty="0" smtClean="0"/>
            <a:t>: активный труд, рациональный отдых, закаливание, занятие физкультурой и саморазвитием, рациональное и полноценное питание, личная гигиена, своевременное обращение к врачу и др.</a:t>
          </a:r>
          <a:endParaRPr lang="ru-RU" sz="2000" kern="1200" dirty="0"/>
        </a:p>
      </dsp:txBody>
      <dsp:txXfrm>
        <a:off x="-54849" y="3384388"/>
        <a:ext cx="5778978" cy="2589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97530-8DE5-46E4-9447-23E97B4FDB57}">
      <dsp:nvSpPr>
        <dsp:cNvPr id="0" name=""/>
        <dsp:cNvSpPr/>
      </dsp:nvSpPr>
      <dsp:spPr>
        <a:xfrm>
          <a:off x="0" y="941854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F1412-B311-4AB1-8CC9-B9B3CF3A1912}">
      <dsp:nvSpPr>
        <dsp:cNvPr id="0" name=""/>
        <dsp:cNvSpPr/>
      </dsp:nvSpPr>
      <dsp:spPr>
        <a:xfrm>
          <a:off x="0" y="22767"/>
          <a:ext cx="8758199" cy="11469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Формировать </a:t>
          </a:r>
          <a:r>
            <a:rPr lang="ru-RU" sz="2000" b="1" kern="1200" dirty="0" err="1" smtClean="0">
              <a:solidFill>
                <a:srgbClr val="002060"/>
              </a:solidFill>
            </a:rPr>
            <a:t>валеологическую</a:t>
          </a:r>
          <a:r>
            <a:rPr lang="ru-RU" sz="2000" b="1" kern="1200" dirty="0" smtClean="0">
              <a:solidFill>
                <a:srgbClr val="002060"/>
              </a:solidFill>
            </a:rPr>
            <a:t> культуру ребёнка, основу </a:t>
          </a:r>
          <a:r>
            <a:rPr lang="ru-RU" sz="2000" b="1" kern="1200" dirty="0" err="1" smtClean="0">
              <a:solidFill>
                <a:srgbClr val="002060"/>
              </a:solidFill>
            </a:rPr>
            <a:t>валеологического</a:t>
          </a:r>
          <a:r>
            <a:rPr lang="ru-RU" sz="2000" b="1" kern="1200" dirty="0" smtClean="0">
              <a:solidFill>
                <a:srgbClr val="002060"/>
              </a:solidFill>
            </a:rPr>
            <a:t> сознания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5991" y="78758"/>
        <a:ext cx="8646217" cy="1034995"/>
      </dsp:txXfrm>
    </dsp:sp>
    <dsp:sp modelId="{326C7BFC-41FB-467D-B160-43245500F8C6}">
      <dsp:nvSpPr>
        <dsp:cNvPr id="0" name=""/>
        <dsp:cNvSpPr/>
      </dsp:nvSpPr>
      <dsp:spPr>
        <a:xfrm>
          <a:off x="0" y="2424819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F91DC-F45C-4757-9F14-94D926067E85}">
      <dsp:nvSpPr>
        <dsp:cNvPr id="0" name=""/>
        <dsp:cNvSpPr/>
      </dsp:nvSpPr>
      <dsp:spPr>
        <a:xfrm>
          <a:off x="0" y="1193084"/>
          <a:ext cx="8691307" cy="1229524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Создавать условия для развития двигательной сферы и здоровья детей на основе их творческой деятельности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60020" y="1253104"/>
        <a:ext cx="8571267" cy="1109484"/>
      </dsp:txXfrm>
    </dsp:sp>
    <dsp:sp modelId="{ACC84279-E07A-4F0E-942B-770DDDB127A8}">
      <dsp:nvSpPr>
        <dsp:cNvPr id="0" name=""/>
        <dsp:cNvSpPr/>
      </dsp:nvSpPr>
      <dsp:spPr>
        <a:xfrm>
          <a:off x="0" y="3751993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56558-CCEF-4703-B1F4-7C6622DCF606}">
      <dsp:nvSpPr>
        <dsp:cNvPr id="0" name=""/>
        <dsp:cNvSpPr/>
      </dsp:nvSpPr>
      <dsp:spPr>
        <a:xfrm>
          <a:off x="0" y="2473225"/>
          <a:ext cx="8701938" cy="107373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Формировать практические умения и привычки по сохранению и укреплению здоровья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2415" y="2525640"/>
        <a:ext cx="8597108" cy="968904"/>
      </dsp:txXfrm>
    </dsp:sp>
    <dsp:sp modelId="{A67FB8EB-0014-4E25-AA58-F54791F5131A}">
      <dsp:nvSpPr>
        <dsp:cNvPr id="0" name=""/>
        <dsp:cNvSpPr/>
      </dsp:nvSpPr>
      <dsp:spPr>
        <a:xfrm>
          <a:off x="0" y="4927243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5BCE7-406E-41BD-8322-7ECAADC2DA8E}">
      <dsp:nvSpPr>
        <dsp:cNvPr id="0" name=""/>
        <dsp:cNvSpPr/>
      </dsp:nvSpPr>
      <dsp:spPr>
        <a:xfrm>
          <a:off x="0" y="3625353"/>
          <a:ext cx="8706030" cy="1064798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Воспитывать у детей ценностное отношение к своему здоровью и понимание собственной ответственности за поддержание своего организма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1979" y="3677332"/>
        <a:ext cx="8602072" cy="960840"/>
      </dsp:txXfrm>
    </dsp:sp>
    <dsp:sp modelId="{A31C01D3-733E-42D1-A5EC-5CA9BFD9BAA8}">
      <dsp:nvSpPr>
        <dsp:cNvPr id="0" name=""/>
        <dsp:cNvSpPr/>
      </dsp:nvSpPr>
      <dsp:spPr>
        <a:xfrm>
          <a:off x="0" y="5795992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8305F-6680-42C2-945F-CC1D18D06A46}">
      <dsp:nvSpPr>
        <dsp:cNvPr id="0" name=""/>
        <dsp:cNvSpPr/>
      </dsp:nvSpPr>
      <dsp:spPr>
        <a:xfrm>
          <a:off x="211771" y="4889463"/>
          <a:ext cx="8706436" cy="4723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hlinkClick xmlns:r="http://schemas.openxmlformats.org/officeDocument/2006/relationships" r:id="rId1" action="ppaction://hlinkfile"/>
            </a:rPr>
            <a:t>ПЕРСПЕКТИВНЫЙ ПЛАН</a:t>
          </a:r>
          <a:endParaRPr lang="ru-RU" sz="4400" b="1" kern="1200" dirty="0">
            <a:solidFill>
              <a:srgbClr val="002060"/>
            </a:solidFill>
          </a:endParaRPr>
        </a:p>
      </dsp:txBody>
      <dsp:txXfrm>
        <a:off x="234828" y="4912520"/>
        <a:ext cx="8660322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DBEDC-E874-4008-A7B1-4DA7244B4108}">
      <dsp:nvSpPr>
        <dsp:cNvPr id="0" name=""/>
        <dsp:cNvSpPr/>
      </dsp:nvSpPr>
      <dsp:spPr>
        <a:xfrm>
          <a:off x="0" y="0"/>
          <a:ext cx="9144000" cy="27743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9ADDC-F5C5-45DF-8B02-AD2C2B4347BF}">
      <dsp:nvSpPr>
        <dsp:cNvPr id="0" name=""/>
        <dsp:cNvSpPr/>
      </dsp:nvSpPr>
      <dsp:spPr>
        <a:xfrm>
          <a:off x="274319" y="369918"/>
          <a:ext cx="2686050" cy="2034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BDC4C-6CBC-489D-82F0-015DD052377D}">
      <dsp:nvSpPr>
        <dsp:cNvPr id="0" name=""/>
        <dsp:cNvSpPr/>
      </dsp:nvSpPr>
      <dsp:spPr>
        <a:xfrm rot="10800000">
          <a:off x="274319" y="2774386"/>
          <a:ext cx="2686050" cy="33909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Наблюдение, демонстрация, рассматривание, просмотр </a:t>
          </a:r>
          <a:endParaRPr lang="ru-RU" sz="1900" kern="1200" dirty="0"/>
        </a:p>
      </dsp:txBody>
      <dsp:txXfrm rot="10800000">
        <a:off x="356924" y="2774386"/>
        <a:ext cx="2520840" cy="3308312"/>
      </dsp:txXfrm>
    </dsp:sp>
    <dsp:sp modelId="{BDA3DDC7-1F72-47C7-A6D8-C3E67ABC6C85}">
      <dsp:nvSpPr>
        <dsp:cNvPr id="0" name=""/>
        <dsp:cNvSpPr/>
      </dsp:nvSpPr>
      <dsp:spPr>
        <a:xfrm>
          <a:off x="3228974" y="369918"/>
          <a:ext cx="2686050" cy="2034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39933-BAA7-4D1F-91C6-83E2C88A2E8E}">
      <dsp:nvSpPr>
        <dsp:cNvPr id="0" name=""/>
        <dsp:cNvSpPr/>
      </dsp:nvSpPr>
      <dsp:spPr>
        <a:xfrm rot="10800000">
          <a:off x="3228974" y="2774386"/>
          <a:ext cx="2686050" cy="33909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Объяснение, рассказ, чтение, беседа, речевой образец, диалог, вопрос-ответ, речевая ситуация, обсуждение, рассуждение, слушанье, словесные игры, ситуативный разговор</a:t>
          </a:r>
          <a:endParaRPr lang="ru-RU" sz="1900" kern="1200" dirty="0"/>
        </a:p>
      </dsp:txBody>
      <dsp:txXfrm rot="10800000">
        <a:off x="3311579" y="2774386"/>
        <a:ext cx="2520840" cy="3308312"/>
      </dsp:txXfrm>
    </dsp:sp>
    <dsp:sp modelId="{28BB6720-A77A-4050-9756-8BE20D623B41}">
      <dsp:nvSpPr>
        <dsp:cNvPr id="0" name=""/>
        <dsp:cNvSpPr/>
      </dsp:nvSpPr>
      <dsp:spPr>
        <a:xfrm>
          <a:off x="6183630" y="369918"/>
          <a:ext cx="2686050" cy="2034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AD636-AE3D-4FE9-A9B4-97B13860EC23}">
      <dsp:nvSpPr>
        <dsp:cNvPr id="0" name=""/>
        <dsp:cNvSpPr/>
      </dsp:nvSpPr>
      <dsp:spPr>
        <a:xfrm rot="10800000">
          <a:off x="6183630" y="2774386"/>
          <a:ext cx="2686050" cy="33909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Упражнение, задания, решение проблемных ситуаций, продуктивная деятельность, познавательно-исследовательская деятельность, моделирование</a:t>
          </a:r>
          <a:endParaRPr lang="ru-RU" sz="1900" kern="1200" dirty="0"/>
        </a:p>
      </dsp:txBody>
      <dsp:txXfrm rot="10800000">
        <a:off x="6266235" y="2774386"/>
        <a:ext cx="2520840" cy="3308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D6901-A42B-4997-B71A-3D3A1CD08018}">
      <dsp:nvSpPr>
        <dsp:cNvPr id="0" name=""/>
        <dsp:cNvSpPr/>
      </dsp:nvSpPr>
      <dsp:spPr>
        <a:xfrm>
          <a:off x="0" y="0"/>
          <a:ext cx="9144000" cy="279032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12D76-B13D-4E2D-B8E9-FCAB73F7471D}">
      <dsp:nvSpPr>
        <dsp:cNvPr id="0" name=""/>
        <dsp:cNvSpPr/>
      </dsp:nvSpPr>
      <dsp:spPr>
        <a:xfrm>
          <a:off x="276998" y="372043"/>
          <a:ext cx="1829871" cy="204623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65" t="-6370" r="1746" b="-7079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2D335-8EBE-4AA1-B00F-984251737B99}">
      <dsp:nvSpPr>
        <dsp:cNvPr id="0" name=""/>
        <dsp:cNvSpPr/>
      </dsp:nvSpPr>
      <dsp:spPr>
        <a:xfrm rot="10800000">
          <a:off x="276998" y="2790326"/>
          <a:ext cx="1829871" cy="34103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Медико-профилактические технологии Физкультурно-оздоровительные технологии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Здоровье сберегающие образовательные технологии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Технологии обеспечения социально-психологического благополучия ребёнка </a:t>
          </a:r>
          <a:endParaRPr lang="ru-RU" sz="1400" b="1" kern="1200" dirty="0">
            <a:solidFill>
              <a:srgbClr val="FF0000"/>
            </a:solidFill>
          </a:endParaRPr>
        </a:p>
      </dsp:txBody>
      <dsp:txXfrm rot="10800000">
        <a:off x="333273" y="2790326"/>
        <a:ext cx="1717321" cy="3354123"/>
      </dsp:txXfrm>
    </dsp:sp>
    <dsp:sp modelId="{A8A3E7AE-45F7-4291-A609-058426571F82}">
      <dsp:nvSpPr>
        <dsp:cNvPr id="0" name=""/>
        <dsp:cNvSpPr/>
      </dsp:nvSpPr>
      <dsp:spPr>
        <a:xfrm>
          <a:off x="2289857" y="372043"/>
          <a:ext cx="1829871" cy="204623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81" r="108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F2BEB-CF05-4C7B-A912-0DDCACA763F2}">
      <dsp:nvSpPr>
        <dsp:cNvPr id="0" name=""/>
        <dsp:cNvSpPr/>
      </dsp:nvSpPr>
      <dsp:spPr>
        <a:xfrm rot="10800000">
          <a:off x="2289857" y="2790326"/>
          <a:ext cx="1829871" cy="34103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Динамические  паузы Подвижные  и  спортивные  игры Релаксация Гимнастика  пальчиковая Гимнастика для  глаз Гимнастика  дыхательная Гимнастика  корригирующая Гимнастика  ортопедическая </a:t>
          </a:r>
          <a:endParaRPr lang="ru-RU" sz="1600" b="1" kern="1200" dirty="0">
            <a:solidFill>
              <a:srgbClr val="FF0000"/>
            </a:solidFill>
          </a:endParaRPr>
        </a:p>
      </dsp:txBody>
      <dsp:txXfrm rot="10800000">
        <a:off x="2346132" y="2790326"/>
        <a:ext cx="1717321" cy="3354123"/>
      </dsp:txXfrm>
    </dsp:sp>
    <dsp:sp modelId="{6766F73B-A12B-4EEA-AC05-1B88A1E5C9FA}">
      <dsp:nvSpPr>
        <dsp:cNvPr id="0" name=""/>
        <dsp:cNvSpPr/>
      </dsp:nvSpPr>
      <dsp:spPr>
        <a:xfrm>
          <a:off x="4302716" y="372043"/>
          <a:ext cx="1829871" cy="20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BC137-3756-4BAE-A9F2-A41796B596D3}">
      <dsp:nvSpPr>
        <dsp:cNvPr id="0" name=""/>
        <dsp:cNvSpPr/>
      </dsp:nvSpPr>
      <dsp:spPr>
        <a:xfrm rot="10800000">
          <a:off x="4302716" y="2790326"/>
          <a:ext cx="1829871" cy="34103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Физкультурные  занятия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Проблемно-игровые мероприятия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FF0000"/>
              </a:solidFill>
            </a:rPr>
            <a:t>Коммуникатив</a:t>
          </a:r>
          <a:r>
            <a:rPr lang="ru-RU" sz="1600" b="1" kern="1200" dirty="0" smtClean="0">
              <a:solidFill>
                <a:srgbClr val="FF0000"/>
              </a:solidFill>
            </a:rPr>
            <a:t> 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FF0000"/>
              </a:solidFill>
            </a:rPr>
            <a:t>ные</a:t>
          </a:r>
          <a:r>
            <a:rPr lang="ru-RU" sz="1600" b="1" kern="1200" dirty="0" smtClean="0">
              <a:solidFill>
                <a:srgbClr val="FF0000"/>
              </a:solidFill>
            </a:rPr>
            <a:t> игры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Коррекционные  технологии </a:t>
          </a:r>
          <a:endParaRPr lang="ru-RU" sz="1600" b="1" kern="1200" dirty="0">
            <a:solidFill>
              <a:srgbClr val="FF0000"/>
            </a:solidFill>
          </a:endParaRPr>
        </a:p>
      </dsp:txBody>
      <dsp:txXfrm rot="10800000">
        <a:off x="4358991" y="2790326"/>
        <a:ext cx="1717321" cy="3354123"/>
      </dsp:txXfrm>
    </dsp:sp>
    <dsp:sp modelId="{C0D84867-43D8-4130-8EF5-9D41E1994F59}">
      <dsp:nvSpPr>
        <dsp:cNvPr id="0" name=""/>
        <dsp:cNvSpPr/>
      </dsp:nvSpPr>
      <dsp:spPr>
        <a:xfrm>
          <a:off x="6676352" y="372043"/>
          <a:ext cx="1829871" cy="20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70E59-6626-4F22-B11F-1545BAA3BCD8}">
      <dsp:nvSpPr>
        <dsp:cNvPr id="0" name=""/>
        <dsp:cNvSpPr/>
      </dsp:nvSpPr>
      <dsp:spPr>
        <a:xfrm rot="10800000">
          <a:off x="6592573" y="2790326"/>
          <a:ext cx="2551426" cy="34103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/>
            <a:t>Подготовительный (ориентировочный) этап — изучение представлений детей о здоровье и ЗОЖ; определение содержания, доступного старшим дошкольникам; планирование видов работы и организационных форм Основной этап — сообщение детям новых сведений о ЗОЖ и расширение их кругозора в рамках этой темы с опорой на различные виды деятельности Закрепляющий этап — закрепление и систематизация представлений детей о ЗОЖ.</a:t>
          </a:r>
          <a:endParaRPr lang="ru-RU" sz="1300" b="1" kern="1200" baseline="0" dirty="0"/>
        </a:p>
      </dsp:txBody>
      <dsp:txXfrm rot="10800000">
        <a:off x="6671038" y="2790326"/>
        <a:ext cx="2394496" cy="3331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CB275-D428-4051-B408-139CFADC7D0E}">
      <dsp:nvSpPr>
        <dsp:cNvPr id="0" name=""/>
        <dsp:cNvSpPr/>
      </dsp:nvSpPr>
      <dsp:spPr>
        <a:xfrm>
          <a:off x="7446337" y="4994730"/>
          <a:ext cx="91440" cy="151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10"/>
              </a:lnTo>
              <a:lnTo>
                <a:pt x="72566" y="29110"/>
              </a:lnTo>
              <a:lnTo>
                <a:pt x="72566" y="131205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765FD-1D00-410C-B9C1-175359C49320}">
      <dsp:nvSpPr>
        <dsp:cNvPr id="0" name=""/>
        <dsp:cNvSpPr/>
      </dsp:nvSpPr>
      <dsp:spPr>
        <a:xfrm>
          <a:off x="7385310" y="4150110"/>
          <a:ext cx="91440" cy="176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07"/>
              </a:lnTo>
              <a:lnTo>
                <a:pt x="72930" y="51007"/>
              </a:lnTo>
              <a:lnTo>
                <a:pt x="72930" y="153102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59279-3BE8-4343-A330-A1E7D3039A44}">
      <dsp:nvSpPr>
        <dsp:cNvPr id="0" name=""/>
        <dsp:cNvSpPr/>
      </dsp:nvSpPr>
      <dsp:spPr>
        <a:xfrm>
          <a:off x="7385310" y="3248799"/>
          <a:ext cx="91440" cy="258431"/>
        </a:xfrm>
        <a:custGeom>
          <a:avLst/>
          <a:gdLst/>
          <a:ahLst/>
          <a:cxnLst/>
          <a:rect l="0" t="0" r="0" b="0"/>
          <a:pathLst>
            <a:path>
              <a:moveTo>
                <a:pt x="55870" y="0"/>
              </a:moveTo>
              <a:lnTo>
                <a:pt x="55870" y="122081"/>
              </a:lnTo>
              <a:lnTo>
                <a:pt x="45720" y="122081"/>
              </a:lnTo>
              <a:lnTo>
                <a:pt x="45720" y="224176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E0D7A-1812-4B99-8B92-C0C1FE33CDC5}">
      <dsp:nvSpPr>
        <dsp:cNvPr id="0" name=""/>
        <dsp:cNvSpPr/>
      </dsp:nvSpPr>
      <dsp:spPr>
        <a:xfrm>
          <a:off x="7434712" y="2296219"/>
          <a:ext cx="91440" cy="309693"/>
        </a:xfrm>
        <a:custGeom>
          <a:avLst/>
          <a:gdLst/>
          <a:ahLst/>
          <a:cxnLst/>
          <a:rect l="0" t="0" r="0" b="0"/>
          <a:pathLst>
            <a:path>
              <a:moveTo>
                <a:pt x="82308" y="0"/>
              </a:moveTo>
              <a:lnTo>
                <a:pt x="82308" y="166547"/>
              </a:lnTo>
              <a:lnTo>
                <a:pt x="45720" y="166547"/>
              </a:lnTo>
              <a:lnTo>
                <a:pt x="45720" y="268642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83146-8549-4A90-8B32-E6F07927D614}">
      <dsp:nvSpPr>
        <dsp:cNvPr id="0" name=""/>
        <dsp:cNvSpPr/>
      </dsp:nvSpPr>
      <dsp:spPr>
        <a:xfrm>
          <a:off x="4592771" y="672648"/>
          <a:ext cx="2887660" cy="81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511"/>
              </a:lnTo>
              <a:lnTo>
                <a:pt x="2848602" y="361511"/>
              </a:lnTo>
              <a:lnTo>
                <a:pt x="2848602" y="463606"/>
              </a:lnTo>
            </a:path>
          </a:pathLst>
        </a:custGeom>
        <a:noFill/>
        <a:ln w="19050" cap="flat" cmpd="sng" algn="ctr">
          <a:solidFill>
            <a:srgbClr val="F07F0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C97FB-C38A-4545-824A-A734DF7C6458}">
      <dsp:nvSpPr>
        <dsp:cNvPr id="0" name=""/>
        <dsp:cNvSpPr/>
      </dsp:nvSpPr>
      <dsp:spPr>
        <a:xfrm>
          <a:off x="4444497" y="5281704"/>
          <a:ext cx="331798" cy="355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3"/>
              </a:lnTo>
              <a:lnTo>
                <a:pt x="287817" y="206633"/>
              </a:lnTo>
              <a:lnTo>
                <a:pt x="287817" y="308727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B0243-8873-493B-8C42-EE5DD92C03E6}">
      <dsp:nvSpPr>
        <dsp:cNvPr id="0" name=""/>
        <dsp:cNvSpPr/>
      </dsp:nvSpPr>
      <dsp:spPr>
        <a:xfrm>
          <a:off x="4008189" y="3771818"/>
          <a:ext cx="436308" cy="30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24"/>
              </a:lnTo>
              <a:lnTo>
                <a:pt x="378474" y="165924"/>
              </a:lnTo>
              <a:lnTo>
                <a:pt x="378474" y="268019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01E72-A295-4508-897D-48B3CFD1ED6A}">
      <dsp:nvSpPr>
        <dsp:cNvPr id="0" name=""/>
        <dsp:cNvSpPr/>
      </dsp:nvSpPr>
      <dsp:spPr>
        <a:xfrm>
          <a:off x="3865908" y="2211066"/>
          <a:ext cx="142281" cy="39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13"/>
              </a:lnTo>
              <a:lnTo>
                <a:pt x="123421" y="240413"/>
              </a:lnTo>
              <a:lnTo>
                <a:pt x="123421" y="342508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F7DB-D236-4886-8FE8-0CDE24D81888}">
      <dsp:nvSpPr>
        <dsp:cNvPr id="0" name=""/>
        <dsp:cNvSpPr/>
      </dsp:nvSpPr>
      <dsp:spPr>
        <a:xfrm>
          <a:off x="3865908" y="672648"/>
          <a:ext cx="726863" cy="731663"/>
        </a:xfrm>
        <a:custGeom>
          <a:avLst/>
          <a:gdLst/>
          <a:ahLst/>
          <a:cxnLst/>
          <a:rect l="0" t="0" r="0" b="0"/>
          <a:pathLst>
            <a:path>
              <a:moveTo>
                <a:pt x="630515" y="0"/>
              </a:moveTo>
              <a:lnTo>
                <a:pt x="630515" y="287645"/>
              </a:lnTo>
              <a:lnTo>
                <a:pt x="0" y="287645"/>
              </a:lnTo>
              <a:lnTo>
                <a:pt x="0" y="389740"/>
              </a:lnTo>
            </a:path>
          </a:pathLst>
        </a:custGeom>
        <a:noFill/>
        <a:ln w="19050" cap="flat" cmpd="sng" algn="ctr">
          <a:solidFill>
            <a:srgbClr val="F07F0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A3418-BBB8-497D-8710-B7477FDCA880}">
      <dsp:nvSpPr>
        <dsp:cNvPr id="0" name=""/>
        <dsp:cNvSpPr/>
      </dsp:nvSpPr>
      <dsp:spPr>
        <a:xfrm>
          <a:off x="894638" y="2155029"/>
          <a:ext cx="348174" cy="3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80"/>
              </a:lnTo>
              <a:lnTo>
                <a:pt x="302023" y="212980"/>
              </a:lnTo>
              <a:lnTo>
                <a:pt x="302023" y="315075"/>
              </a:lnTo>
            </a:path>
          </a:pathLst>
        </a:custGeom>
        <a:noFill/>
        <a:ln w="19050" cap="flat" cmpd="sng" algn="ctr">
          <a:solidFill>
            <a:srgbClr val="F07F0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40401-D62C-4A41-A83C-30C7105ECEA2}">
      <dsp:nvSpPr>
        <dsp:cNvPr id="0" name=""/>
        <dsp:cNvSpPr/>
      </dsp:nvSpPr>
      <dsp:spPr>
        <a:xfrm>
          <a:off x="894638" y="672648"/>
          <a:ext cx="3698133" cy="675626"/>
        </a:xfrm>
        <a:custGeom>
          <a:avLst/>
          <a:gdLst/>
          <a:ahLst/>
          <a:cxnLst/>
          <a:rect l="0" t="0" r="0" b="0"/>
          <a:pathLst>
            <a:path>
              <a:moveTo>
                <a:pt x="3570386" y="0"/>
              </a:moveTo>
              <a:lnTo>
                <a:pt x="3570386" y="239036"/>
              </a:lnTo>
              <a:lnTo>
                <a:pt x="0" y="239036"/>
              </a:lnTo>
              <a:lnTo>
                <a:pt x="0" y="341131"/>
              </a:lnTo>
            </a:path>
          </a:pathLst>
        </a:custGeom>
        <a:noFill/>
        <a:ln w="19050" cap="flat" cmpd="sng" algn="ctr">
          <a:solidFill>
            <a:srgbClr val="F07F0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691E9-9904-4D37-A975-F8BAA4A492E3}">
      <dsp:nvSpPr>
        <dsp:cNvPr id="0" name=""/>
        <dsp:cNvSpPr/>
      </dsp:nvSpPr>
      <dsp:spPr>
        <a:xfrm>
          <a:off x="1837818" y="-134106"/>
          <a:ext cx="5509905" cy="806754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D2BB1-EBD5-460C-83E9-342734689541}">
      <dsp:nvSpPr>
        <dsp:cNvPr id="0" name=""/>
        <dsp:cNvSpPr/>
      </dsp:nvSpPr>
      <dsp:spPr>
        <a:xfrm>
          <a:off x="1978983" y="0"/>
          <a:ext cx="5509905" cy="8067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 Оздоровительная система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2002612" y="23629"/>
        <a:ext cx="5462647" cy="759496"/>
      </dsp:txXfrm>
    </dsp:sp>
    <dsp:sp modelId="{2CB4A7CD-A98E-4F7B-9C94-3ED2AAA56650}">
      <dsp:nvSpPr>
        <dsp:cNvPr id="0" name=""/>
        <dsp:cNvSpPr/>
      </dsp:nvSpPr>
      <dsp:spPr>
        <a:xfrm>
          <a:off x="-141164" y="1348275"/>
          <a:ext cx="2071606" cy="806754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A3F64-0DB5-42D3-8F75-693BC7F9A6E3}">
      <dsp:nvSpPr>
        <dsp:cNvPr id="0" name=""/>
        <dsp:cNvSpPr/>
      </dsp:nvSpPr>
      <dsp:spPr>
        <a:xfrm>
          <a:off x="0" y="1482381"/>
          <a:ext cx="2071606" cy="8067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Работа с детьми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23629" y="1506010"/>
        <a:ext cx="2024348" cy="759496"/>
      </dsp:txXfrm>
    </dsp:sp>
    <dsp:sp modelId="{C4D18601-503F-4080-995D-F91B58C3BFDB}">
      <dsp:nvSpPr>
        <dsp:cNvPr id="0" name=""/>
        <dsp:cNvSpPr/>
      </dsp:nvSpPr>
      <dsp:spPr>
        <a:xfrm>
          <a:off x="-141164" y="2518251"/>
          <a:ext cx="2767956" cy="4016678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6E3F4-F232-4CC3-9307-04FD76739AD3}">
      <dsp:nvSpPr>
        <dsp:cNvPr id="0" name=""/>
        <dsp:cNvSpPr/>
      </dsp:nvSpPr>
      <dsp:spPr>
        <a:xfrm>
          <a:off x="0" y="2652357"/>
          <a:ext cx="2767956" cy="40166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1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. Мониторинг здоровья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2. Организация ОД в РМ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3. Система эффективного закаливания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4. Организация рациональной двигательной активности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5. Создание представлений о ЗОЖ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6. Применение психогигиенических и психопрофилактических средств и методов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7. Летнеоздоровительные мероприятия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8. Создание условий организации оздоровительных режимов для детей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81071" y="2733428"/>
        <a:ext cx="2605814" cy="3854536"/>
      </dsp:txXfrm>
    </dsp:sp>
    <dsp:sp modelId="{3CC78FEF-EAA0-41EE-9C1F-9B42D1426876}">
      <dsp:nvSpPr>
        <dsp:cNvPr id="0" name=""/>
        <dsp:cNvSpPr/>
      </dsp:nvSpPr>
      <dsp:spPr>
        <a:xfrm>
          <a:off x="2616149" y="1404312"/>
          <a:ext cx="2499516" cy="806754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DAE3E-CF39-422F-AED3-FFA07F488703}">
      <dsp:nvSpPr>
        <dsp:cNvPr id="0" name=""/>
        <dsp:cNvSpPr/>
      </dsp:nvSpPr>
      <dsp:spPr>
        <a:xfrm>
          <a:off x="2757314" y="1538418"/>
          <a:ext cx="2499516" cy="8067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Работа с педагогами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2780943" y="1562047"/>
        <a:ext cx="2452258" cy="759496"/>
      </dsp:txXfrm>
    </dsp:sp>
    <dsp:sp modelId="{453D7D64-10CB-47C0-B89D-855BD2316FDE}">
      <dsp:nvSpPr>
        <dsp:cNvPr id="0" name=""/>
        <dsp:cNvSpPr/>
      </dsp:nvSpPr>
      <dsp:spPr>
        <a:xfrm>
          <a:off x="2661353" y="2605913"/>
          <a:ext cx="2693671" cy="1165905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23C12-C5D8-41E3-AC04-0467F7B49457}">
      <dsp:nvSpPr>
        <dsp:cNvPr id="0" name=""/>
        <dsp:cNvSpPr/>
      </dsp:nvSpPr>
      <dsp:spPr>
        <a:xfrm>
          <a:off x="2802517" y="2740019"/>
          <a:ext cx="2693671" cy="11659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1.  Консультирование, обобщение передового опыта, темы самообразования, открытые мероприятия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2836665" y="2774167"/>
        <a:ext cx="2625375" cy="1097609"/>
      </dsp:txXfrm>
    </dsp:sp>
    <dsp:sp modelId="{B224FC2C-CE24-4A5C-AF86-590016813651}">
      <dsp:nvSpPr>
        <dsp:cNvPr id="0" name=""/>
        <dsp:cNvSpPr/>
      </dsp:nvSpPr>
      <dsp:spPr>
        <a:xfrm>
          <a:off x="3152984" y="4080793"/>
          <a:ext cx="2583025" cy="1200910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8B525-DF28-4680-B5CA-5B6CB1411BFA}">
      <dsp:nvSpPr>
        <dsp:cNvPr id="0" name=""/>
        <dsp:cNvSpPr/>
      </dsp:nvSpPr>
      <dsp:spPr>
        <a:xfrm>
          <a:off x="3294149" y="4214900"/>
          <a:ext cx="2583025" cy="12009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2. Разработки комплексной стратегии, направленной на улучшение состояния здоровья детей (ИМР)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3329322" y="4250073"/>
        <a:ext cx="2512679" cy="1130564"/>
      </dsp:txXfrm>
    </dsp:sp>
    <dsp:sp modelId="{34A4ACC2-6836-472D-804A-50E197E7735A}">
      <dsp:nvSpPr>
        <dsp:cNvPr id="0" name=""/>
        <dsp:cNvSpPr/>
      </dsp:nvSpPr>
      <dsp:spPr>
        <a:xfrm>
          <a:off x="3480736" y="5637608"/>
          <a:ext cx="2591118" cy="876998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FFBAB-6C2C-4BFB-9FDB-1A66EE74EC5B}">
      <dsp:nvSpPr>
        <dsp:cNvPr id="0" name=""/>
        <dsp:cNvSpPr/>
      </dsp:nvSpPr>
      <dsp:spPr>
        <a:xfrm>
          <a:off x="3621901" y="5771714"/>
          <a:ext cx="2591118" cy="8769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3. Оценка эффективности мероприятий, направленных на  улучшение состояния здоровья детей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3647587" y="5797400"/>
        <a:ext cx="2539746" cy="825626"/>
      </dsp:txXfrm>
    </dsp:sp>
    <dsp:sp modelId="{C17745E6-7C17-4077-AAC1-75A50B3CC79A}">
      <dsp:nvSpPr>
        <dsp:cNvPr id="0" name=""/>
        <dsp:cNvSpPr/>
      </dsp:nvSpPr>
      <dsp:spPr>
        <a:xfrm>
          <a:off x="6137541" y="1489465"/>
          <a:ext cx="2685781" cy="806754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F73D3-94BE-453F-9226-9370D7579C69}">
      <dsp:nvSpPr>
        <dsp:cNvPr id="0" name=""/>
        <dsp:cNvSpPr/>
      </dsp:nvSpPr>
      <dsp:spPr>
        <a:xfrm>
          <a:off x="6278706" y="1623571"/>
          <a:ext cx="2685781" cy="8067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Работа с родителями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6302335" y="1647200"/>
        <a:ext cx="2638523" cy="759496"/>
      </dsp:txXfrm>
    </dsp:sp>
    <dsp:sp modelId="{7CAFCFEB-5934-42AD-BDA0-40BA452DDC9F}">
      <dsp:nvSpPr>
        <dsp:cNvPr id="0" name=""/>
        <dsp:cNvSpPr/>
      </dsp:nvSpPr>
      <dsp:spPr>
        <a:xfrm>
          <a:off x="6179201" y="2605913"/>
          <a:ext cx="2644122" cy="642886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853B2-1BFF-402D-9BCE-D439FBB67E4B}">
      <dsp:nvSpPr>
        <dsp:cNvPr id="0" name=""/>
        <dsp:cNvSpPr/>
      </dsp:nvSpPr>
      <dsp:spPr>
        <a:xfrm>
          <a:off x="6320365" y="2740019"/>
          <a:ext cx="2644122" cy="64288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1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. Проведение тематических родительских собраний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6339194" y="2758848"/>
        <a:ext cx="2606464" cy="605228"/>
      </dsp:txXfrm>
    </dsp:sp>
    <dsp:sp modelId="{0DF29521-93ED-4041-B63A-248504C74C1C}">
      <dsp:nvSpPr>
        <dsp:cNvPr id="0" name=""/>
        <dsp:cNvSpPr/>
      </dsp:nvSpPr>
      <dsp:spPr>
        <a:xfrm>
          <a:off x="6038736" y="3507231"/>
          <a:ext cx="2784586" cy="642878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83B35-1F59-4A12-BC23-CAA3B67FA788}">
      <dsp:nvSpPr>
        <dsp:cNvPr id="0" name=""/>
        <dsp:cNvSpPr/>
      </dsp:nvSpPr>
      <dsp:spPr>
        <a:xfrm>
          <a:off x="6179901" y="3641337"/>
          <a:ext cx="2784586" cy="6428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2.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Анкетирование,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индивидуальные беседы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6198730" y="3660166"/>
        <a:ext cx="2746928" cy="605220"/>
      </dsp:txXfrm>
    </dsp:sp>
    <dsp:sp modelId="{9020A7F7-FE6D-4F73-ABDF-4ACCF918560F}">
      <dsp:nvSpPr>
        <dsp:cNvPr id="0" name=""/>
        <dsp:cNvSpPr/>
      </dsp:nvSpPr>
      <dsp:spPr>
        <a:xfrm>
          <a:off x="6160791" y="4326608"/>
          <a:ext cx="2662531" cy="668121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6562B-D58F-43EC-B9F5-88E84104C23B}">
      <dsp:nvSpPr>
        <dsp:cNvPr id="0" name=""/>
        <dsp:cNvSpPr/>
      </dsp:nvSpPr>
      <dsp:spPr>
        <a:xfrm>
          <a:off x="6301956" y="4460714"/>
          <a:ext cx="2662531" cy="66812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3.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Совместные мероприятия для детей и родителей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6321525" y="4480283"/>
        <a:ext cx="2623393" cy="628983"/>
      </dsp:txXfrm>
    </dsp:sp>
    <dsp:sp modelId="{B2DC46EC-9245-42F2-993E-9B0CA16A4587}">
      <dsp:nvSpPr>
        <dsp:cNvPr id="0" name=""/>
        <dsp:cNvSpPr/>
      </dsp:nvSpPr>
      <dsp:spPr>
        <a:xfrm>
          <a:off x="6160791" y="5145984"/>
          <a:ext cx="2662531" cy="668130"/>
        </a:xfrm>
        <a:prstGeom prst="roundRect">
          <a:avLst>
            <a:gd name="adj" fmla="val 1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CFB54-4293-4BE7-977A-379EDBCA388B}">
      <dsp:nvSpPr>
        <dsp:cNvPr id="0" name=""/>
        <dsp:cNvSpPr/>
      </dsp:nvSpPr>
      <dsp:spPr>
        <a:xfrm>
          <a:off x="6301956" y="5280090"/>
          <a:ext cx="2662531" cy="6681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4.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Круглые столы с привлечением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+mn-ea"/>
              <a:cs typeface="+mn-cs"/>
            </a:rPr>
            <a:t> специалистов  ДОУ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+mn-ea"/>
            <a:cs typeface="+mn-cs"/>
          </a:endParaRPr>
        </a:p>
      </dsp:txBody>
      <dsp:txXfrm>
        <a:off x="6321525" y="5299659"/>
        <a:ext cx="2623393" cy="6289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7F04E-EC8B-49CF-A8E3-ABA69ACEB04E}">
      <dsp:nvSpPr>
        <dsp:cNvPr id="0" name=""/>
        <dsp:cNvSpPr/>
      </dsp:nvSpPr>
      <dsp:spPr>
        <a:xfrm>
          <a:off x="1919" y="0"/>
          <a:ext cx="2986980" cy="435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Снижение  уровня заболеваемости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Становление  и проявление здоровье сберегающей компетентности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уровня адаптации к окружающему миру (в </a:t>
          </a:r>
          <a:r>
            <a:rPr lang="ru-RU" sz="1400" b="1" kern="1200" dirty="0" err="1" smtClean="0"/>
            <a:t>т.ч</a:t>
          </a:r>
          <a:r>
            <a:rPr lang="ru-RU" sz="1400" b="1" kern="1200" dirty="0" smtClean="0"/>
            <a:t>. к обучению в школе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1919" y="1741855"/>
        <a:ext cx="2986980" cy="1741855"/>
      </dsp:txXfrm>
    </dsp:sp>
    <dsp:sp modelId="{88071271-4114-4324-920E-E8D60EBB294D}">
      <dsp:nvSpPr>
        <dsp:cNvPr id="0" name=""/>
        <dsp:cNvSpPr/>
      </dsp:nvSpPr>
      <dsp:spPr>
        <a:xfrm>
          <a:off x="755571" y="15632"/>
          <a:ext cx="1450094" cy="145009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4BFC9-AE97-4DD3-93D0-2813BF2EEE77}">
      <dsp:nvSpPr>
        <dsp:cNvPr id="0" name=""/>
        <dsp:cNvSpPr/>
      </dsp:nvSpPr>
      <dsp:spPr>
        <a:xfrm>
          <a:off x="3078509" y="0"/>
          <a:ext cx="2986980" cy="435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качества работы по оздоровительному направлению; Обеспечение взаимодействия всех сотрудников ДОУ по данной проблеме;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уровня профессиональной и правовой компетентности по формированию здорового образа жизни; Использование новых форм и методов взаимодействия с детьми и семьями воспитанников</a:t>
          </a:r>
          <a:endParaRPr lang="ru-RU" sz="1400" kern="1200" dirty="0"/>
        </a:p>
      </dsp:txBody>
      <dsp:txXfrm>
        <a:off x="3078509" y="1741855"/>
        <a:ext cx="2986980" cy="1741855"/>
      </dsp:txXfrm>
    </dsp:sp>
    <dsp:sp modelId="{40463BE9-C864-4A0A-A0A9-51186FA327F7}">
      <dsp:nvSpPr>
        <dsp:cNvPr id="0" name=""/>
        <dsp:cNvSpPr/>
      </dsp:nvSpPr>
      <dsp:spPr>
        <a:xfrm>
          <a:off x="3846952" y="0"/>
          <a:ext cx="1450094" cy="1450094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18" t="-19512" r="-14548" b="-344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5F39A-7E20-444A-8AF4-363CD34B3E8B}">
      <dsp:nvSpPr>
        <dsp:cNvPr id="0" name=""/>
        <dsp:cNvSpPr/>
      </dsp:nvSpPr>
      <dsp:spPr>
        <a:xfrm>
          <a:off x="6155099" y="0"/>
          <a:ext cx="2986980" cy="435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Проявление интереса к вопросу своего физического развития и оздоровления детей; Активное участие в реализации ООП по физическому развитию и оздоровлению детей; Повышение уровня правовой и педагогической культуры здорового уровня жизни (освоение положительного опыта семейного воспитания); Проявление активной воспитательной позиции по вопросам оздоровления детей (принятие помощи педагогов и специалистов</a:t>
          </a:r>
          <a:endParaRPr lang="ru-RU" sz="1200" kern="1200" dirty="0"/>
        </a:p>
      </dsp:txBody>
      <dsp:txXfrm>
        <a:off x="6155099" y="1741855"/>
        <a:ext cx="2986980" cy="1741855"/>
      </dsp:txXfrm>
    </dsp:sp>
    <dsp:sp modelId="{91DC6255-CB6B-4998-8459-0A8679B6F6DD}">
      <dsp:nvSpPr>
        <dsp:cNvPr id="0" name=""/>
        <dsp:cNvSpPr/>
      </dsp:nvSpPr>
      <dsp:spPr>
        <a:xfrm>
          <a:off x="6948266" y="4843"/>
          <a:ext cx="1450094" cy="1450094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89" r="158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EDE54-EFCD-4F93-8BE9-1F3C31AE973D}">
      <dsp:nvSpPr>
        <dsp:cNvPr id="0" name=""/>
        <dsp:cNvSpPr/>
      </dsp:nvSpPr>
      <dsp:spPr>
        <a:xfrm>
          <a:off x="-14" y="3701443"/>
          <a:ext cx="9144029" cy="65319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951B5-C659-4548-A033-C06DA06E71D2}">
      <dsp:nvSpPr>
        <dsp:cNvPr id="0" name=""/>
        <dsp:cNvSpPr/>
      </dsp:nvSpPr>
      <dsp:spPr>
        <a:xfrm>
          <a:off x="3168345" y="1944220"/>
          <a:ext cx="2235200" cy="223520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развивающая предметно-игровая и  оздоровительная среда</a:t>
          </a:r>
          <a:endParaRPr lang="ru-RU" sz="1300" kern="1200" dirty="0"/>
        </a:p>
      </dsp:txBody>
      <dsp:txXfrm>
        <a:off x="3617720" y="2467805"/>
        <a:ext cx="1336450" cy="1148939"/>
      </dsp:txXfrm>
    </dsp:sp>
    <dsp:sp modelId="{5AD1FF13-785B-40AC-837A-8ACF65DF4BA2}">
      <dsp:nvSpPr>
        <dsp:cNvPr id="0" name=""/>
        <dsp:cNvSpPr/>
      </dsp:nvSpPr>
      <dsp:spPr>
        <a:xfrm>
          <a:off x="1260652" y="1440158"/>
          <a:ext cx="2630578" cy="1863018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благоприятный психологический климат в группе</a:t>
          </a:r>
          <a:endParaRPr lang="ru-RU" sz="1400" b="1" kern="1200" dirty="0"/>
        </a:p>
      </dsp:txBody>
      <dsp:txXfrm>
        <a:off x="1841246" y="1912013"/>
        <a:ext cx="1469390" cy="919308"/>
      </dsp:txXfrm>
    </dsp:sp>
    <dsp:sp modelId="{B5B723BB-0FD2-4C15-8AAB-97B738E457B6}">
      <dsp:nvSpPr>
        <dsp:cNvPr id="0" name=""/>
        <dsp:cNvSpPr/>
      </dsp:nvSpPr>
      <dsp:spPr>
        <a:xfrm rot="20700000">
          <a:off x="1743141" y="160303"/>
          <a:ext cx="3016116" cy="2021261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применение </a:t>
          </a:r>
          <a:r>
            <a:rPr lang="ru-RU" sz="1400" kern="1200" dirty="0" err="1" smtClean="0"/>
            <a:t>здоровьесберегающих</a:t>
          </a:r>
          <a:r>
            <a:rPr lang="ru-RU" sz="1400" kern="1200" dirty="0" smtClean="0"/>
            <a:t> технологий </a:t>
          </a:r>
          <a:endParaRPr lang="ru-RU" sz="1400" kern="1200" dirty="0"/>
        </a:p>
      </dsp:txBody>
      <dsp:txXfrm rot="-20700000">
        <a:off x="2463671" y="544617"/>
        <a:ext cx="1575056" cy="1252632"/>
      </dsp:txXfrm>
    </dsp:sp>
    <dsp:sp modelId="{BD83A1E8-67FA-4C6C-B82D-EBC5F4F27456}">
      <dsp:nvSpPr>
        <dsp:cNvPr id="0" name=""/>
        <dsp:cNvSpPr/>
      </dsp:nvSpPr>
      <dsp:spPr>
        <a:xfrm>
          <a:off x="2671505" y="1687895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B93FD-B8BB-4E24-9CB7-8A663330B015}">
      <dsp:nvSpPr>
        <dsp:cNvPr id="0" name=""/>
        <dsp:cNvSpPr/>
      </dsp:nvSpPr>
      <dsp:spPr>
        <a:xfrm>
          <a:off x="1256429" y="1136929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90FC3-EE72-4A62-BC50-0E5C4D7FE434}">
      <dsp:nvSpPr>
        <dsp:cNvPr id="0" name=""/>
        <dsp:cNvSpPr/>
      </dsp:nvSpPr>
      <dsp:spPr>
        <a:xfrm>
          <a:off x="2086400" y="26241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085C0-0859-4EB8-9ED5-BAC8F613B35A}">
      <dsp:nvSpPr>
        <dsp:cNvPr id="0" name=""/>
        <dsp:cNvSpPr/>
      </dsp:nvSpPr>
      <dsp:spPr>
        <a:xfrm>
          <a:off x="2972055" y="1584183"/>
          <a:ext cx="2876367" cy="223520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взаимодействие со всеми сотрудниками ДОУ при решении задач формирования у детей культуры здоровья</a:t>
          </a:r>
          <a:endParaRPr lang="ru-RU" sz="1400" kern="1200" dirty="0"/>
        </a:p>
      </dsp:txBody>
      <dsp:txXfrm>
        <a:off x="3502413" y="2107768"/>
        <a:ext cx="1815651" cy="1148939"/>
      </dsp:txXfrm>
    </dsp:sp>
    <dsp:sp modelId="{F54549EF-DCF7-47EA-9196-4D409711806D}">
      <dsp:nvSpPr>
        <dsp:cNvPr id="0" name=""/>
        <dsp:cNvSpPr/>
      </dsp:nvSpPr>
      <dsp:spPr>
        <a:xfrm>
          <a:off x="779756" y="461434"/>
          <a:ext cx="2986048" cy="2490890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сотрудничество всех субъектов образовательного процесса (дети, педагоги, родители).</a:t>
          </a:r>
          <a:endParaRPr lang="ru-RU" sz="1400" kern="1200" dirty="0"/>
        </a:p>
      </dsp:txBody>
      <dsp:txXfrm>
        <a:off x="1478822" y="1092313"/>
        <a:ext cx="1587916" cy="1229132"/>
      </dsp:txXfrm>
    </dsp:sp>
    <dsp:sp modelId="{6D0D0C83-F441-4CB7-882E-D5AA6C6782FA}">
      <dsp:nvSpPr>
        <dsp:cNvPr id="0" name=""/>
        <dsp:cNvSpPr/>
      </dsp:nvSpPr>
      <dsp:spPr>
        <a:xfrm>
          <a:off x="2859958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AA67E-D7C3-4F43-B453-3F30E24AB35B}">
      <dsp:nvSpPr>
        <dsp:cNvPr id="0" name=""/>
        <dsp:cNvSpPr/>
      </dsp:nvSpPr>
      <dsp:spPr>
        <a:xfrm>
          <a:off x="1172089" y="53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7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9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7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3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8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</p:grpSp>
      <p:sp>
        <p:nvSpPr>
          <p:cNvPr id="389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/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89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24C2-230A-424C-9106-1F14B277A973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8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55D2-9310-42BB-969E-E5130A5FFA25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1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7DAE-A6FB-43A4-AEE6-ADA0A037676C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3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8F18-9BF9-44C7-9BBD-1D00802B5FA5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8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BAD1-FF6E-4504-9799-C7523FE6C0D9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3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75EE4-E420-44DA-B785-29EB906931BC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56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FAAC-1E9C-4386-B1E1-8395999188C5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08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245F0-5E8D-4E3B-8665-F5CC66CC1136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6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57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4770-B09C-440C-9DA4-546057467A04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1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75A8F-814D-44BD-9830-88E6864AFEFC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8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9A49-A264-49DB-A16B-415233DFC918}" type="slidenum">
              <a:rPr 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6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5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3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6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9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2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DADF-6658-4B44-A88E-32824F045757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D24E-E576-4A03-8F0E-B635A19DA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0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6699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6699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6699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6699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6699"/>
                </a:solidFill>
                <a:cs typeface="Arial" pitchFamily="34" charset="0"/>
              </a:endParaRPr>
            </a:p>
          </p:txBody>
        </p:sp>
      </p:grpSp>
      <p:sp>
        <p:nvSpPr>
          <p:cNvPr id="379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379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72F33-819F-424B-BDDD-F83C268F43D5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3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2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84;&#1086;&#1085;&#1080;&#1090;&#1086;&#1088;&#1080;&#1085;&#1075;%20&#1087;&#1088;&#1080;&#1083;&#1086;&#1078;&#1077;&#1085;&#1080;&#1077;%20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"/>
          <a:stretch/>
        </p:blipFill>
        <p:spPr bwMode="auto">
          <a:xfrm>
            <a:off x="0" y="0"/>
            <a:ext cx="9113904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98" y="7466"/>
            <a:ext cx="911200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Муниципальное бюджетное дошкольное образовательное учреждение города Костромы «Детский сад №26»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375">
            <a:off x="542093" y="1311599"/>
            <a:ext cx="3036232" cy="33395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1012060">
            <a:off x="667361" y="4351611"/>
            <a:ext cx="3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Шапочкина Елена Николаевна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11648">
            <a:off x="5356622" y="1164123"/>
            <a:ext cx="3474920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дошкольников осмысленного отношения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здоровью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важной жизненной позиции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9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ферат по физике на тему электромагнитные вол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16668"/>
            <a:ext cx="9144002" cy="62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" y="0"/>
            <a:ext cx="9261115" cy="6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Palatino Linotype"/>
              </a:rPr>
              <a:t>Диапазон педагогического опыта</a:t>
            </a:r>
          </a:p>
          <a:p>
            <a:pPr>
              <a:defRPr/>
            </a:pPr>
            <a:endParaRPr lang="ru-RU" altLang="ru-RU" sz="2800" b="1" dirty="0" smtClean="0">
              <a:solidFill>
                <a:srgbClr val="FF0000"/>
              </a:solidFill>
              <a:latin typeface="Palatino Linotype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908819" y="3068960"/>
            <a:ext cx="3491880" cy="2880320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Средняя группа +</a:t>
            </a:r>
          </a:p>
          <a:p>
            <a:pPr algn="ctr"/>
            <a:r>
              <a:rPr lang="ru-RU" sz="3200" dirty="0" smtClean="0"/>
              <a:t>Старший дошкольный возраст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 rot="4347013">
            <a:off x="881101" y="4778966"/>
            <a:ext cx="2642592" cy="57606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Игровая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 rot="3654894">
            <a:off x="1258796" y="4090554"/>
            <a:ext cx="3779245" cy="57606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Коммуникативная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506380">
            <a:off x="2187490" y="3546750"/>
            <a:ext cx="3840614" cy="57606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Двигательная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185224">
            <a:off x="3067772" y="2832952"/>
            <a:ext cx="3551462" cy="57606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Изобразительная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07977">
            <a:off x="3042502" y="2248236"/>
            <a:ext cx="5016104" cy="57606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Познавательно-исследовательская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29933">
            <a:off x="2482018" y="1465872"/>
            <a:ext cx="5915515" cy="57606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Восприятие художественной литературы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753966"/>
            <a:ext cx="4680520" cy="57606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Музыкальная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5694439">
            <a:off x="-539705" y="4861134"/>
            <a:ext cx="3297662" cy="57606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Самообслуживание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" y="0"/>
            <a:ext cx="9261115" cy="6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Palatino Linotype"/>
              </a:rPr>
              <a:t>Технология педагогического опыта</a:t>
            </a:r>
          </a:p>
          <a:p>
            <a:pPr>
              <a:defRPr/>
            </a:pPr>
            <a:endParaRPr lang="ru-RU" altLang="ru-RU" sz="2800" b="1" dirty="0" smtClean="0">
              <a:solidFill>
                <a:srgbClr val="FF0000"/>
              </a:solidFill>
              <a:latin typeface="Palatino Linotype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1578112"/>
              </p:ext>
            </p:extLst>
          </p:nvPr>
        </p:nvGraphicFramePr>
        <p:xfrm>
          <a:off x="0" y="657275"/>
          <a:ext cx="9144000" cy="620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8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335360"/>
              </p:ext>
            </p:extLst>
          </p:nvPr>
        </p:nvGraphicFramePr>
        <p:xfrm>
          <a:off x="123949" y="0"/>
          <a:ext cx="8964488" cy="707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6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" y="0"/>
            <a:ext cx="9261115" cy="6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Palatino Linotype"/>
              </a:rPr>
              <a:t>Результаты педагогического опыта</a:t>
            </a:r>
          </a:p>
          <a:p>
            <a:pPr>
              <a:defRPr/>
            </a:pPr>
            <a:endParaRPr lang="ru-RU" altLang="ru-RU" sz="2800" b="1" dirty="0" smtClean="0">
              <a:solidFill>
                <a:srgbClr val="FF0000"/>
              </a:solidFill>
              <a:latin typeface="Palatino Linotyp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58296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Снижение уровня заболеваемости.</a:t>
            </a:r>
          </a:p>
          <a:p>
            <a:pPr lvl="0" algn="ctr"/>
            <a:r>
              <a:rPr lang="ru-RU" sz="2000" b="1" dirty="0"/>
              <a:t>Повышение уровня физической подготовленности.</a:t>
            </a:r>
          </a:p>
          <a:p>
            <a:pPr lvl="0" algn="ctr"/>
            <a:r>
              <a:rPr lang="ru-RU" sz="2000" b="1" dirty="0" err="1"/>
              <a:t>Сформированность</a:t>
            </a:r>
            <a:r>
              <a:rPr lang="ru-RU" sz="2000" b="1" dirty="0"/>
              <a:t> осознанной потребности в ведении здорового </a:t>
            </a:r>
          </a:p>
          <a:p>
            <a:pPr lvl="0" algn="ctr"/>
            <a:r>
              <a:rPr lang="ru-RU" sz="2000" b="1" dirty="0"/>
              <a:t>образа жизни.</a:t>
            </a:r>
          </a:p>
          <a:p>
            <a:pPr lvl="0" algn="ctr"/>
            <a:r>
              <a:rPr lang="ru-RU" sz="2000" b="1" dirty="0"/>
              <a:t>Благотворное влияние на разностороннее развитие детей. </a:t>
            </a:r>
          </a:p>
          <a:p>
            <a:pPr lvl="0" algn="ctr"/>
            <a:r>
              <a:rPr lang="ru-RU" sz="2000" b="1" dirty="0"/>
              <a:t>Сохранение   и укрепление здоровья дошкольников.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5761156"/>
              </p:ext>
            </p:extLst>
          </p:nvPr>
        </p:nvGraphicFramePr>
        <p:xfrm>
          <a:off x="-1" y="2497288"/>
          <a:ext cx="9144000" cy="435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Педагогические условия</a:t>
            </a:r>
            <a:r>
              <a:rPr lang="ru-RU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формирования у дошкольников осмысленного отношения к здоровью как важной жизненной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позиции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312344"/>
              </p:ext>
            </p:extLst>
          </p:nvPr>
        </p:nvGraphicFramePr>
        <p:xfrm>
          <a:off x="-1260648" y="764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1635583"/>
              </p:ext>
            </p:extLst>
          </p:nvPr>
        </p:nvGraphicFramePr>
        <p:xfrm>
          <a:off x="3051894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5752420"/>
            <a:ext cx="77882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Освоение культуры здоровья дошкольников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для презентаций\daUBV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883"/>
            <a:ext cx="759398" cy="14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hlinkClick r:id="rId2" action="ppaction://hlinkfile"/>
              </a:rPr>
              <a:t>Мониторинг уровня знаний детей образовательной области «Физическое развитие» по программе «От рождения до школы», результативность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03809"/>
              </p:ext>
            </p:extLst>
          </p:nvPr>
        </p:nvGraphicFramePr>
        <p:xfrm>
          <a:off x="-2" y="1316961"/>
          <a:ext cx="9144002" cy="19552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1047"/>
                <a:gridCol w="795358"/>
                <a:gridCol w="122066"/>
                <a:gridCol w="685344"/>
                <a:gridCol w="810841"/>
                <a:gridCol w="814102"/>
                <a:gridCol w="691048"/>
                <a:gridCol w="808397"/>
                <a:gridCol w="808397"/>
                <a:gridCol w="809213"/>
                <a:gridCol w="928189"/>
              </a:tblGrid>
              <a:tr h="5572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детей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возрастная 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 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старшая возрастная группа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 возрастная группа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2012-13 учебный год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2013-14 учебный год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2014-15 учебный год 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(76%)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(24%)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(4%)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(84%)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(12%)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(12%)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(80%)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(8%)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конец года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(4%)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(86%)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(12%)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(12%)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(80%)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(18%)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(82%)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(0%)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44822"/>
              </p:ext>
            </p:extLst>
          </p:nvPr>
        </p:nvGraphicFramePr>
        <p:xfrm>
          <a:off x="0" y="3573016"/>
          <a:ext cx="9144001" cy="32849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47304"/>
                <a:gridCol w="785265"/>
                <a:gridCol w="684694"/>
                <a:gridCol w="800553"/>
                <a:gridCol w="798139"/>
                <a:gridCol w="798139"/>
                <a:gridCol w="798139"/>
                <a:gridCol w="798944"/>
                <a:gridCol w="916412"/>
                <a:gridCol w="916412"/>
              </a:tblGrid>
              <a:tr h="663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«Основы безопасности детей дошкольного возраста»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Ребенок и другие люди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Начиная со старшего дошкольного возраста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Ребенок и природа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Ребенок дома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Здоровье ребенка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Ребенок на улице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2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63441756"/>
              </p:ext>
            </p:extLst>
          </p:nvPr>
        </p:nvGraphicFramePr>
        <p:xfrm>
          <a:off x="33156" y="0"/>
          <a:ext cx="91108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6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для презентаций\bpicturepicture_9475041343191_51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" y="56221"/>
            <a:ext cx="9082979" cy="68122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565" y="332656"/>
            <a:ext cx="8243887" cy="66198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Перспективы дальнейшего развития:</a:t>
            </a: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395288" y="1125538"/>
            <a:ext cx="85693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6699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6699"/>
                </a:solidFill>
                <a:cs typeface="Arial" pitchFamily="34" charset="0"/>
              </a:rPr>
              <a:t>Цел</a:t>
            </a:r>
            <a:r>
              <a:rPr lang="ru-RU" sz="20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ь: </a:t>
            </a:r>
            <a:r>
              <a:rPr lang="ru-RU" sz="2000" dirty="0" smtClean="0">
                <a:solidFill>
                  <a:srgbClr val="006699"/>
                </a:solidFill>
                <a:cs typeface="Arial" pitchFamily="34" charset="0"/>
              </a:rPr>
              <a:t>совершенствование системы сохранения и укрепления здоровья детей в ДОУ.</a:t>
            </a: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6699"/>
                </a:solidFill>
                <a:cs typeface="Arial" pitchFamily="34" charset="0"/>
              </a:rPr>
              <a:t>             </a:t>
            </a:r>
            <a:endParaRPr lang="ru-RU" sz="1300" dirty="0" smtClean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785938"/>
            <a:ext cx="91440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6699"/>
                </a:solidFill>
                <a:cs typeface="Arial" pitchFamily="34" charset="0"/>
              </a:rPr>
              <a:t>Для достижения указанн</a:t>
            </a:r>
            <a:r>
              <a:rPr lang="ru-RU" b="1" u="sng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ой</a:t>
            </a:r>
            <a:r>
              <a:rPr lang="ru-RU" b="1" u="sng" dirty="0" smtClean="0">
                <a:solidFill>
                  <a:srgbClr val="006699"/>
                </a:solidFill>
                <a:cs typeface="Arial" pitchFamily="34" charset="0"/>
              </a:rPr>
              <a:t> цел</a:t>
            </a:r>
            <a:r>
              <a:rPr lang="ru-RU" b="1" u="sng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u="sng" dirty="0" smtClean="0">
                <a:solidFill>
                  <a:srgbClr val="006699"/>
                </a:solidFill>
                <a:cs typeface="Arial" pitchFamily="34" charset="0"/>
              </a:rPr>
              <a:t> предусматривается решение следующих задач:</a:t>
            </a: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dirty="0" smtClean="0">
              <a:solidFill>
                <a:srgbClr val="006699"/>
              </a:solidFill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dirty="0" smtClean="0">
              <a:solidFill>
                <a:srgbClr val="006699"/>
              </a:solidFill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dirty="0" smtClean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2428875"/>
            <a:ext cx="9144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Продолжать внедрение в практику ДОУ современных </a:t>
            </a:r>
            <a:r>
              <a:rPr lang="ru-RU" b="1" dirty="0" err="1" smtClean="0">
                <a:solidFill>
                  <a:srgbClr val="002060"/>
                </a:solidFill>
                <a:cs typeface="Arial" pitchFamily="34" charset="0"/>
              </a:rPr>
              <a:t>здоровьесберегающих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 технологий, обеспечивающих сохранение здоровья;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dirty="0" smtClean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357563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Систематизировать комплексный подход по профилактике заболеваемости в детском возрасте;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dirty="0" smtClean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3929063"/>
            <a:ext cx="9001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Совершенствовать системы подготовки, переподготовки и повышения квалификации кадров;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45720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Формировать у детей позиции созидателя в отношении своего здоровья и здоровья окружающих;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5357813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Отслеживание результатов на основе системы мониторинга.</a:t>
            </a:r>
          </a:p>
        </p:txBody>
      </p:sp>
    </p:spTree>
    <p:extLst>
      <p:ext uri="{BB962C8B-B14F-4D97-AF65-F5344CB8AC3E}">
        <p14:creationId xmlns:p14="http://schemas.microsoft.com/office/powerpoint/2010/main" val="2923566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6197" r="3051" b="357"/>
          <a:stretch/>
        </p:blipFill>
        <p:spPr bwMode="auto">
          <a:xfrm>
            <a:off x="4680000" y="1484784"/>
            <a:ext cx="4320000" cy="535521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44661" y="-171400"/>
            <a:ext cx="7413625" cy="8286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800" b="1" dirty="0" smtClean="0">
                <a:solidFill>
                  <a:srgbClr val="FF0000"/>
                </a:solidFill>
                <a:latin typeface="Palatino Linotype"/>
              </a:rPr>
              <a:t>Актуальность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920" y="548680"/>
            <a:ext cx="56886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Сегодня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проблема формирования у дошкольников осмысленного отношения к здоровью как важной жизненной позиции рассматривается на государственном уровне в связи с негативной тенденцией к ухудшению состояния здоровья всех социально-демографических групп населения России и, особенно, детей дошкольного и школьного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возраста.</a:t>
            </a:r>
            <a:r>
              <a:rPr lang="ru-RU" sz="2000" b="1" dirty="0" smtClean="0"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</a:rPr>
              <a:t>С </a:t>
            </a:r>
            <a:r>
              <a:rPr lang="ru-RU" sz="2000" b="1" dirty="0">
                <a:latin typeface="Times New Roman"/>
                <a:ea typeface="Calibri"/>
              </a:rPr>
              <a:t>каждым годом возрастает процент детей, имеющих отклонения в здоровье, наблюдается тенденция непрерывного роста общего уровня заболевания среди детей дошкольного возраста. От уровня психического и физического положения населения, от состояния его здоровья зависит благополучие общества в целом, поэтому проблема формирования представлений детей о здоровом образе жизни детей как важной жизненной позиции представляется в современном обществе актуальной.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758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0785"/>
            <a:ext cx="9097713" cy="467721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44661" y="-171400"/>
            <a:ext cx="7413625" cy="8286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800" b="1" dirty="0" smtClean="0">
                <a:solidFill>
                  <a:srgbClr val="FF0000"/>
                </a:solidFill>
                <a:latin typeface="Palatino Linotype"/>
              </a:rPr>
              <a:t>Проблема</a:t>
            </a:r>
          </a:p>
        </p:txBody>
      </p:sp>
      <p:sp>
        <p:nvSpPr>
          <p:cNvPr id="2" name="Облако 1"/>
          <p:cNvSpPr/>
          <p:nvPr/>
        </p:nvSpPr>
        <p:spPr>
          <a:xfrm>
            <a:off x="0" y="548681"/>
            <a:ext cx="9144000" cy="129614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Темп  </a:t>
            </a:r>
            <a:r>
              <a:rPr lang="ru-RU" b="1" dirty="0">
                <a:solidFill>
                  <a:srgbClr val="002060"/>
                </a:solidFill>
              </a:rPr>
              <a:t>современной жизни способствует </a:t>
            </a:r>
            <a:r>
              <a:rPr lang="ru-RU" b="1" dirty="0" smtClean="0">
                <a:solidFill>
                  <a:srgbClr val="002060"/>
                </a:solidFill>
              </a:rPr>
              <a:t>ухудшению состояния </a:t>
            </a:r>
            <a:r>
              <a:rPr lang="ru-RU" b="1" dirty="0">
                <a:solidFill>
                  <a:srgbClr val="002060"/>
                </a:solidFill>
              </a:rPr>
              <a:t>здоровья </a:t>
            </a:r>
            <a:r>
              <a:rPr lang="ru-RU" b="1" dirty="0" smtClean="0">
                <a:solidFill>
                  <a:srgbClr val="002060"/>
                </a:solidFill>
              </a:rPr>
              <a:t>детей, что в </a:t>
            </a:r>
            <a:r>
              <a:rPr lang="ru-RU" b="1" dirty="0">
                <a:solidFill>
                  <a:srgbClr val="002060"/>
                </a:solidFill>
              </a:rPr>
              <a:t>настоящее время становится национальной </a:t>
            </a:r>
            <a:r>
              <a:rPr lang="ru-RU" b="1" dirty="0" smtClean="0">
                <a:solidFill>
                  <a:srgbClr val="002060"/>
                </a:solidFill>
              </a:rPr>
              <a:t>проблемой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446060"/>
            <a:ext cx="563437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формирование у дошкольников осмысленного отношения к здоровью как важной жизненной позиции является приоритетной задачей, решение которой во многом зависит от </a:t>
            </a:r>
            <a:r>
              <a:rPr lang="ru-RU" b="1" dirty="0" smtClean="0">
                <a:solidFill>
                  <a:srgbClr val="FF0000"/>
                </a:solidFill>
              </a:rPr>
              <a:t>правильной организации </a:t>
            </a:r>
            <a:r>
              <a:rPr lang="ru-RU" b="1" dirty="0">
                <a:solidFill>
                  <a:srgbClr val="FF0000"/>
                </a:solidFill>
              </a:rPr>
              <a:t>оздоровительной деятельности в дошкольном учреждении</a:t>
            </a:r>
            <a:r>
              <a:rPr lang="ru-RU" dirty="0"/>
              <a:t>.</a:t>
            </a:r>
          </a:p>
        </p:txBody>
      </p:sp>
      <p:pic>
        <p:nvPicPr>
          <p:cNvPr id="5" name="question_md_wht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1490" y="1681666"/>
            <a:ext cx="698767" cy="9982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159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44661" y="-171400"/>
            <a:ext cx="7413625" cy="8286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800" b="1" dirty="0" smtClean="0">
                <a:solidFill>
                  <a:srgbClr val="FF0000"/>
                </a:solidFill>
                <a:latin typeface="Palatino Linotype"/>
              </a:rPr>
              <a:t>Теоретический аспект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931" y="5486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состоянии здоровья человека судят на основании объективных данных, полученных в результате антропометрических (физическое развитие), клинико-физиологических (физическая подготовленность) и лабораторных исследований, соотнесенных со среднестатистическими показателями с учетом половозрастных, профессиональных, временных, эколого-этнических и других поправок.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4868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Ребенок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должен обладать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базовыми знаниями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об организме, здоровье и возможных путях 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укрепления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При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формировании ЗОЖ демонстрировать ребенку известный аналог (модель): нормы поведения и состояния здоровья родителей, педагогов, знаменитых деятелей науки,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искусства.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Таких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моделей, к сожалению, очень часто ребенок не может найти ни в семье, ни в средствах массовой информации.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Именно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поэтому детское учреждение должно стать для ребенка «школой здоровья», где он сможет приобрести знания, практические умения и навыки, необходимые для сохранения и укрепления своего здоровья.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880859" y="1412776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F:\для презентаций\image6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55" y="2273836"/>
            <a:ext cx="45529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ля презентаций\aac0d27af6174182069724ecebd0d13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r="5055"/>
          <a:stretch/>
        </p:blipFill>
        <p:spPr bwMode="auto">
          <a:xfrm>
            <a:off x="6624000" y="4653137"/>
            <a:ext cx="504000" cy="6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ля презентаций\3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9" y="3715718"/>
            <a:ext cx="4368864" cy="31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32989968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23376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гнутая влево стрелка 5"/>
          <p:cNvSpPr/>
          <p:nvPr/>
        </p:nvSpPr>
        <p:spPr>
          <a:xfrm>
            <a:off x="-16713" y="1268760"/>
            <a:ext cx="2088232" cy="792088"/>
          </a:xfrm>
          <a:prstGeom prst="curvedRightArrow">
            <a:avLst>
              <a:gd name="adj1" fmla="val 25000"/>
              <a:gd name="adj2" fmla="val 11051"/>
              <a:gd name="adj3" fmla="val 241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876256" y="0"/>
            <a:ext cx="2270333" cy="1124744"/>
          </a:xfrm>
          <a:prstGeom prst="curvedLeftArrow">
            <a:avLst>
              <a:gd name="adj1" fmla="val 25000"/>
              <a:gd name="adj2" fmla="val 14954"/>
              <a:gd name="adj3" fmla="val 19657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24" y="0"/>
            <a:ext cx="912997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Актуальность данной проблемы определила тему педагогического опыта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56895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«Формирование у дошкольников осмысленного отношения к здоровью как важной жизненной позиции»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842493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Calibri"/>
              </a:rPr>
              <a:t>Целью</a:t>
            </a:r>
            <a:r>
              <a:rPr lang="ru-RU" sz="2000" dirty="0">
                <a:latin typeface="Times New Roman"/>
                <a:ea typeface="Calibri"/>
              </a:rPr>
              <a:t> моего </a:t>
            </a:r>
            <a:r>
              <a:rPr lang="ru-RU" sz="2000" b="1" dirty="0">
                <a:latin typeface="Times New Roman"/>
                <a:ea typeface="Calibri"/>
              </a:rPr>
              <a:t>педагогического опыта</a:t>
            </a:r>
            <a:r>
              <a:rPr lang="ru-RU" sz="2000" dirty="0">
                <a:latin typeface="Times New Roman"/>
                <a:ea typeface="Calibri"/>
              </a:rPr>
              <a:t> является формирование  у дошкольников осмысленного отношения к здоровью как важной жизненной ценности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" y="3110127"/>
            <a:ext cx="913923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Выгнутая вправо стрелка 7"/>
          <p:cNvSpPr/>
          <p:nvPr/>
        </p:nvSpPr>
        <p:spPr>
          <a:xfrm>
            <a:off x="6873667" y="1811725"/>
            <a:ext cx="2270333" cy="1362494"/>
          </a:xfrm>
          <a:prstGeom prst="curvedLeftArrow">
            <a:avLst>
              <a:gd name="adj1" fmla="val 0"/>
              <a:gd name="adj2" fmla="val 14954"/>
              <a:gd name="adj3" fmla="val 15001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02178778"/>
              </p:ext>
            </p:extLst>
          </p:nvPr>
        </p:nvGraphicFramePr>
        <p:xfrm>
          <a:off x="14024" y="627770"/>
          <a:ext cx="9144000" cy="623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24" y="0"/>
            <a:ext cx="91299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Приоритетные задачи для дошкольников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08520" y="-180603"/>
            <a:ext cx="9252519" cy="657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Palatino Linotype"/>
              </a:rPr>
              <a:t>Новизна педагогического опыта</a:t>
            </a:r>
          </a:p>
          <a:p>
            <a:pPr>
              <a:defRPr/>
            </a:pPr>
            <a:endParaRPr lang="ru-RU" altLang="ru-RU" sz="4000" b="1" dirty="0" smtClean="0">
              <a:solidFill>
                <a:srgbClr val="FF0000"/>
              </a:solidFill>
              <a:latin typeface="Palatino Linotyp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" y="476672"/>
            <a:ext cx="914399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Разработка 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адаптация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методов и приемов образовательного процесса в ДОУ, направленного на формирование у дошкольников</a:t>
            </a:r>
            <a:r>
              <a:rPr lang="ru-RU" sz="2000" b="1" dirty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осмысленного отношения к здоровью как важной жизненной позиции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000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·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внедрение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здоровьесберегающих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технологий (динамические паузы, подвижные и спортивные игры, релаксация, пальчиковая гимнастика, дыхательная гимнастика, бодрящая гимнастика,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коррегирующая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гимнастика, познавательно-оздоровительные мероприятия, самомассаж, точечный массаж,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сказкотерапия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, коммуникативные игры);</a:t>
            </a:r>
            <a:endParaRPr lang="ru-RU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·  использование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валеологических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приемов обучения, развития для мотивации к здоровому образу жизни;</a:t>
            </a:r>
            <a:endParaRPr lang="ru-RU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·  использование ИКТ для более наглядной демонстрации преимущества здорового образа жизни;</a:t>
            </a:r>
            <a:endParaRPr lang="ru-RU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·  разработке форм и методов по взаимодействию с другими образовательными областями:</a:t>
            </a:r>
            <a:endParaRPr lang="ru-RU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·  разработке и апробации системы диагностики и системы оздоровительных мероприятий.</a:t>
            </a:r>
            <a:endParaRPr lang="ru-RU" b="1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1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62388383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" y="0"/>
            <a:ext cx="9261115" cy="6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Palatino Linotype"/>
              </a:rPr>
              <a:t>Применение классической модели </a:t>
            </a:r>
          </a:p>
          <a:p>
            <a:pPr>
              <a:lnSpc>
                <a:spcPct val="100000"/>
              </a:lnSpc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Palatino Linotype"/>
              </a:rPr>
              <a:t>методов и приемов</a:t>
            </a:r>
          </a:p>
          <a:p>
            <a:pPr>
              <a:defRPr/>
            </a:pPr>
            <a:endParaRPr lang="ru-RU" altLang="ru-RU" sz="2800" b="1" dirty="0" smtClean="0">
              <a:solidFill>
                <a:srgbClr val="FF0000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6150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AWJJH2MPE6E2-1277058363-2516</_dlc_DocId>
    <_dlc_DocIdUrl xmlns="4a252ca3-5a62-4c1c-90a6-29f4710e47f8">
      <Url>http://edu-sps.koiro.local/Kostroma_EDU/ds_26/_layouts/15/DocIdRedir.aspx?ID=AWJJH2MPE6E2-1277058363-2516</Url>
      <Description>AWJJH2MPE6E2-1277058363-2516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D1F7549A09F7F4C956D0918BC3F5F8E" ma:contentTypeVersion="49" ma:contentTypeDescription="Создание документа." ma:contentTypeScope="" ma:versionID="fe6216fec4eaaaaaa43a2b99756dcf1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25E97F-2C54-4A20-915E-CCC26603543C}"/>
</file>

<file path=customXml/itemProps2.xml><?xml version="1.0" encoding="utf-8"?>
<ds:datastoreItem xmlns:ds="http://schemas.openxmlformats.org/officeDocument/2006/customXml" ds:itemID="{90D3B54D-E617-44B3-9806-07B10E9952A4}"/>
</file>

<file path=customXml/itemProps3.xml><?xml version="1.0" encoding="utf-8"?>
<ds:datastoreItem xmlns:ds="http://schemas.openxmlformats.org/officeDocument/2006/customXml" ds:itemID="{8E58A94E-0042-4AD0-98AF-314D30FAA090}"/>
</file>

<file path=customXml/itemProps4.xml><?xml version="1.0" encoding="utf-8"?>
<ds:datastoreItem xmlns:ds="http://schemas.openxmlformats.org/officeDocument/2006/customXml" ds:itemID="{6AC41C7B-54FE-4250-AFF5-3161010588C4}"/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1460</Words>
  <Application>Microsoft Office PowerPoint</Application>
  <PresentationFormat>Экран (4:3)</PresentationFormat>
  <Paragraphs>231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 дальнейшего развития: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</dc:creator>
  <cp:lastModifiedBy>135</cp:lastModifiedBy>
  <cp:revision>62</cp:revision>
  <dcterms:created xsi:type="dcterms:W3CDTF">2015-05-06T05:01:50Z</dcterms:created>
  <dcterms:modified xsi:type="dcterms:W3CDTF">2015-12-01T10:12:43Z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0x0101004D1F7549A09F7F4C956D0918BC3F5F8E</vt:lpwstr>
  </property>
  <property fmtid="{D5CDD505-2E9C-101B-9397-08002B2CF9AE}" pid="3" name="_dlc_DocIdItemGuid">
    <vt:lpwstr>293f0961-f667-42fc-8511-43e5aed725a1</vt:lpwstr>
  </property>
</Properties>
</file>