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64" r:id="rId6"/>
    <p:sldId id="266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9" autoAdjust="0"/>
    <p:restoredTop sz="88307" autoAdjust="0"/>
  </p:normalViewPr>
  <p:slideViewPr>
    <p:cSldViewPr>
      <p:cViewPr varScale="1">
        <p:scale>
          <a:sx n="66" d="100"/>
          <a:sy n="66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6D7DA-14BB-45D0-9C10-E54F1E042915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6207-2895-4376-A675-B6C06019C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1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6207-2895-4376-A675-B6C06019C7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6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50A09A-4EF2-40D4-A7B2-319FC8F6DF3D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FDB0E5-A316-4CE6-AB84-5B8B8D6DDE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duportal44.ru/Kostroma_EDU/ds_26/defaul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091" y="476672"/>
            <a:ext cx="9144000" cy="37890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 персональных действий по созданию условий для развития навыков самообслуживания детей младшего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149080"/>
            <a:ext cx="6336921" cy="2592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Юлия Александровна Овсянова, воспитатель первой квалификационной категории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 города Костромы «Детский сад №26» </a:t>
            </a:r>
          </a:p>
        </p:txBody>
      </p:sp>
    </p:spTree>
    <p:extLst>
      <p:ext uri="{BB962C8B-B14F-4D97-AF65-F5344CB8AC3E}">
        <p14:creationId xmlns:p14="http://schemas.microsoft.com/office/powerpoint/2010/main" val="39253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Дальние 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Усвоение норм и ценностей, становление самостоятельности;</a:t>
            </a:r>
          </a:p>
          <a:p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собственных действий.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2089398" cy="30020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49569"/>
            <a:ext cx="2376264" cy="30770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5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47" y="3890656"/>
            <a:ext cx="3168352" cy="26663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/>
          <a:lstStyle/>
          <a:p>
            <a:pPr algn="ctr"/>
            <a:r>
              <a:rPr lang="ru-RU" dirty="0" smtClean="0"/>
              <a:t>Ближние цели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80920" cy="3052936"/>
          </a:xfrm>
        </p:spPr>
        <p:txBody>
          <a:bodyPr>
            <a:normAutofit/>
          </a:bodyPr>
          <a:lstStyle/>
          <a:p>
            <a:r>
              <a:rPr lang="ru-RU" dirty="0" smtClean="0"/>
              <a:t>Совершенствовать культурно-гигиенические навыки;</a:t>
            </a:r>
          </a:p>
          <a:p>
            <a:r>
              <a:rPr lang="ru-RU" dirty="0" smtClean="0"/>
              <a:t>Формировать простейшие навыки поведения в ходе режимных моментах (во время еды, умывания, одевания, раздевания);</a:t>
            </a:r>
          </a:p>
          <a:p>
            <a:r>
              <a:rPr lang="ru-RU" dirty="0" smtClean="0"/>
              <a:t>Воспитывать навыки опрятности.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60711"/>
            <a:ext cx="3654811" cy="2484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1600200"/>
            <a:ext cx="8363272" cy="49971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9499" y="1632857"/>
            <a:ext cx="8579296" cy="499715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Создать условия для развития навыков самообслуживания  детей младшего дошкольного возраста;</a:t>
            </a:r>
          </a:p>
          <a:p>
            <a:r>
              <a:rPr lang="ru-RU" dirty="0" smtClean="0"/>
              <a:t>Воспитывать культурно-гигиенические навыки в ходе режимных моментов;</a:t>
            </a:r>
          </a:p>
          <a:p>
            <a:r>
              <a:rPr lang="ru-RU" dirty="0" smtClean="0"/>
              <a:t>Формировать элементарные навыки поведения за столом;</a:t>
            </a:r>
          </a:p>
          <a:p>
            <a:r>
              <a:rPr lang="ru-RU" dirty="0" smtClean="0"/>
              <a:t>Приучать детей следить за своим внешним видом.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9226" y="5262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Педагогические 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73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85792"/>
            <a:ext cx="2713345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Педагогические приемы и формы работы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Беседы.</a:t>
            </a:r>
          </a:p>
          <a:p>
            <a:r>
              <a:rPr lang="ru-RU" dirty="0" smtClean="0"/>
              <a:t>Чтение художественной литературы.</a:t>
            </a:r>
          </a:p>
          <a:p>
            <a:r>
              <a:rPr lang="ru-RU" dirty="0" smtClean="0"/>
              <a:t>Заучивание стихотворений.</a:t>
            </a:r>
          </a:p>
          <a:p>
            <a:r>
              <a:rPr lang="ru-RU" dirty="0" smtClean="0"/>
              <a:t>Дидактические, подвижные, сюжетно-ролевые игры.</a:t>
            </a:r>
          </a:p>
          <a:p>
            <a:r>
              <a:rPr lang="ru-RU" dirty="0" smtClean="0"/>
              <a:t>Развлечения.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 выставок, конкурсов.</a:t>
            </a:r>
          </a:p>
          <a:p>
            <a:r>
              <a:rPr lang="ru-RU" dirty="0" smtClean="0"/>
              <a:t>Консультации.</a:t>
            </a:r>
          </a:p>
          <a:p>
            <a:r>
              <a:rPr lang="ru-RU" dirty="0" smtClean="0"/>
              <a:t>Сбор фотоматериалов.</a:t>
            </a:r>
          </a:p>
          <a:p>
            <a:r>
              <a:rPr lang="ru-RU" dirty="0" smtClean="0"/>
              <a:t>Аудиовизуальная техника.</a:t>
            </a:r>
          </a:p>
          <a:p>
            <a:r>
              <a:rPr lang="ru-RU" dirty="0" smtClean="0"/>
              <a:t>Информационные стенды.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37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Трудности и решения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Недостаточно-высокое материально-техническое обеспечение.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2" y="2204864"/>
            <a:ext cx="4041775" cy="38457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Привлечение родительской общественности.</a:t>
            </a:r>
          </a:p>
          <a:p>
            <a:r>
              <a:rPr lang="ru-RU" dirty="0" smtClean="0"/>
              <a:t>Рассмотрение данного вопроса на локальном уровне.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Трудности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3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r>
              <a:rPr lang="ru-RU" dirty="0" smtClean="0"/>
              <a:t>Кадровые ресурсы (помощь и поддержка коллектива ДОУ).</a:t>
            </a:r>
          </a:p>
          <a:p>
            <a:r>
              <a:rPr lang="ru-RU" dirty="0" smtClean="0"/>
              <a:t>Информационные ресурсы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www.eduportal44.ru/Kostroma_EDU/ds_26/default.aspx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5905500" cy="2667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9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912"/>
            <a:ext cx="8013576" cy="72008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План- график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1838128"/>
              </p:ext>
            </p:extLst>
          </p:nvPr>
        </p:nvGraphicFramePr>
        <p:xfrm>
          <a:off x="107504" y="764705"/>
          <a:ext cx="8748464" cy="584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096344"/>
                <a:gridCol w="2411760"/>
              </a:tblGrid>
              <a:tr h="34888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дети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родители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Педагоги</a:t>
                      </a:r>
                      <a:endParaRPr lang="ru-RU" sz="1800" dirty="0"/>
                    </a:p>
                  </a:txBody>
                  <a:tcPr/>
                </a:tc>
              </a:tr>
              <a:tr h="14526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Беседа с детьми на тему: «как хорошо у на в саду»</a:t>
                      </a:r>
                    </a:p>
                    <a:p>
                      <a:pPr algn="ctr"/>
                      <a:r>
                        <a:rPr lang="ru-RU" sz="1400" dirty="0" smtClean="0"/>
                        <a:t>Сюжетно-ролевая игра</a:t>
                      </a:r>
                      <a:r>
                        <a:rPr lang="ru-RU" sz="1400" baseline="0" dirty="0" smtClean="0"/>
                        <a:t> «Оденем куклу на прогулку» Пальчиковая гимнастика «У жирафов»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Родительское собрание «Будем знакомы» Анкетирование родителей</a:t>
                      </a:r>
                      <a:r>
                        <a:rPr lang="ru-RU" sz="1400" baseline="0" dirty="0" smtClean="0"/>
                        <a:t> «Независимая оценка качества образования»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Консультация для педагогов «Формирование культурно-гигиенических навыков у детей младшего</a:t>
                      </a:r>
                      <a:r>
                        <a:rPr lang="ru-RU" sz="1400" baseline="0" dirty="0" smtClean="0"/>
                        <a:t> дошкольного возраста»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Открытый показ непосредственно образовательной деятельности  с детьми младшего дошкольного </a:t>
                      </a:r>
                      <a:r>
                        <a:rPr lang="ru-RU" sz="1400" baseline="0" dirty="0" smtClean="0"/>
                        <a:t>возраста. Мастер класс-по </a:t>
                      </a:r>
                      <a:r>
                        <a:rPr lang="ru-RU" sz="1400" baseline="0" dirty="0" err="1" smtClean="0"/>
                        <a:t>тестопластике</a:t>
                      </a:r>
                      <a:r>
                        <a:rPr lang="ru-RU" sz="1400" baseline="0" smtClean="0"/>
                        <a:t>.</a:t>
                      </a:r>
                      <a:endParaRPr lang="ru-RU" sz="1400" dirty="0"/>
                    </a:p>
                  </a:txBody>
                  <a:tcPr anchor="ctr"/>
                </a:tc>
              </a:tr>
              <a:tr h="4031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Наблюдение за солнцем на прогулке</a:t>
                      </a:r>
                    </a:p>
                    <a:p>
                      <a:pPr algn="ctr"/>
                      <a:r>
                        <a:rPr lang="ru-RU" sz="1400" dirty="0" smtClean="0"/>
                        <a:t>Подвижная игра</a:t>
                      </a:r>
                      <a:r>
                        <a:rPr lang="ru-RU" sz="1400" baseline="0" dirty="0" smtClean="0"/>
                        <a:t> «Солнечные зайчики»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Беседа с детьми « как жить дружно» </a:t>
                      </a:r>
                    </a:p>
                    <a:p>
                      <a:pPr algn="ctr"/>
                      <a:r>
                        <a:rPr lang="ru-RU" sz="1400" dirty="0" smtClean="0"/>
                        <a:t>Дидактическая игра « Дружные пары»</a:t>
                      </a:r>
                    </a:p>
                    <a:p>
                      <a:pPr algn="ctr"/>
                      <a:r>
                        <a:rPr lang="ru-RU" sz="1400" dirty="0" smtClean="0"/>
                        <a:t>Конструирование</a:t>
                      </a:r>
                      <a:r>
                        <a:rPr lang="ru-RU" sz="1400" baseline="0" dirty="0" smtClean="0"/>
                        <a:t> «Красивые клумбы»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Опытно- исследовательская деятельность «Сказка о камешке»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Продуктивная деятельность «Аппликация «домик»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Театрализованная деятельность по сказке «теремок»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Консультация</a:t>
                      </a:r>
                      <a:r>
                        <a:rPr lang="ru-RU" sz="1400" baseline="0" dirty="0" smtClean="0"/>
                        <a:t> для родителей «Безопасность дорожного движения для дошкольников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Консультация для родителей : « Адаптация детей к условиям детского сада» 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Конкурс- выставка « Природа- чудо из чудес»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Родительское собрание « Упрямство и капризы»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Мастер- класс «Приходите в гости к нам»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Конкур- выставка «Самая лучшая мама на свете»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Папка передвижка «Как рассказать ребёнку о войне»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1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9632" y="3573016"/>
            <a:ext cx="7499176" cy="13247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Желаю творческих успехов!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3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AWJJH2MPE6E2-1277058363-2446</_dlc_DocId>
    <_dlc_DocIdUrl xmlns="4a252ca3-5a62-4c1c-90a6-29f4710e47f8">
      <Url>http://edu-sps.koiro.local/Kostroma_EDU/ds_26/_layouts/15/DocIdRedir.aspx?ID=AWJJH2MPE6E2-1277058363-2446</Url>
      <Description>AWJJH2MPE6E2-1277058363-2446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D1F7549A09F7F4C956D0918BC3F5F8E" ma:contentTypeVersion="49" ma:contentTypeDescription="Создание документа." ma:contentTypeScope="" ma:versionID="fe6216fec4eaaaaaa43a2b99756dcf1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FFBFE5-18F2-4E40-BF06-9A239093D502}"/>
</file>

<file path=customXml/itemProps2.xml><?xml version="1.0" encoding="utf-8"?>
<ds:datastoreItem xmlns:ds="http://schemas.openxmlformats.org/officeDocument/2006/customXml" ds:itemID="{6A2E4735-6CAD-4BD6-A921-8EE5D699956D}"/>
</file>

<file path=customXml/itemProps3.xml><?xml version="1.0" encoding="utf-8"?>
<ds:datastoreItem xmlns:ds="http://schemas.openxmlformats.org/officeDocument/2006/customXml" ds:itemID="{93DDDE13-7796-4807-809D-7B5B915ABA8A}"/>
</file>

<file path=customXml/itemProps4.xml><?xml version="1.0" encoding="utf-8"?>
<ds:datastoreItem xmlns:ds="http://schemas.openxmlformats.org/officeDocument/2006/customXml" ds:itemID="{E8242CD2-0222-4894-A79F-D54B830FA22D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536</TotalTime>
  <Words>390</Words>
  <Application>Microsoft Office PowerPoint</Application>
  <PresentationFormat>Экран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План персональных действий по созданию условий для развития навыков самообслуживания детей младшего дошкольного возраста </vt:lpstr>
      <vt:lpstr>Дальние цели</vt:lpstr>
      <vt:lpstr>Ближние цели </vt:lpstr>
      <vt:lpstr>Презентация PowerPoint</vt:lpstr>
      <vt:lpstr>Педагогические приемы и формы работы с детьми</vt:lpstr>
      <vt:lpstr>Трудности и решения </vt:lpstr>
      <vt:lpstr>Ресурсы</vt:lpstr>
      <vt:lpstr>План- график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действий</dc:title>
  <dc:creator>Андрей</dc:creator>
  <cp:lastModifiedBy>Андрей</cp:lastModifiedBy>
  <cp:revision>41</cp:revision>
  <dcterms:created xsi:type="dcterms:W3CDTF">2017-03-16T09:44:42Z</dcterms:created>
  <dcterms:modified xsi:type="dcterms:W3CDTF">2017-03-21T18:26:34Z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0x0101004D1F7549A09F7F4C956D0918BC3F5F8E</vt:lpwstr>
  </property>
  <property fmtid="{D5CDD505-2E9C-101B-9397-08002B2CF9AE}" pid="3" name="_dlc_DocIdItemGuid">
    <vt:lpwstr>e57fde8d-7d09-43e8-85a3-ab7809a28ef8</vt:lpwstr>
  </property>
</Properties>
</file>