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065BE-0657-4A47-90AD-C21C55E16B19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C3AA4-67BE-44F7-809A-3582401494AF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72EEB-1769-4776-AD69-E7C1260563EB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BB8AF-C16A-4836-A92D-61834B5F0BA5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D2193-4505-4A75-99BB-880C6989A757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18F4-33C3-445B-924C-31108C51719C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543A-E259-478F-9E0D-57BA40E442B7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012D-77A1-44B0-BB26-329BA1EE55C9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7499E-3031-413E-B01E-B94970708CAA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EAB0C-2220-4D0E-A0DD-DB7FA0F742F4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6D63-31BF-4B94-B6C5-E20B2C63F515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B1B13E-D5AF-485E-81A1-82A140076526}" type="datetime4">
              <a:rPr lang="en-US" smtClean="0"/>
              <a:pPr/>
              <a:t>March 21, 2017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Перелётные птицы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Подготовила воспитатель первой </a:t>
            </a:r>
            <a:r>
              <a:rPr lang="ru-RU" b="1" i="1" dirty="0" err="1" smtClean="0"/>
              <a:t>кваликафиционной</a:t>
            </a:r>
            <a:r>
              <a:rPr lang="ru-RU" b="1" i="1" dirty="0" smtClean="0"/>
              <a:t> категории Овсянова Юлия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4759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Сорока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4896544" cy="418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Сороки на заборе</a:t>
            </a:r>
          </a:p>
          <a:p>
            <a:pPr marL="0" indent="0">
              <a:buNone/>
            </a:pPr>
            <a:r>
              <a:rPr lang="ru-RU" b="1" i="1" dirty="0"/>
              <a:t>Трещат скороговоркой.</a:t>
            </a:r>
          </a:p>
          <a:p>
            <a:pPr marL="0" indent="0">
              <a:buNone/>
            </a:pPr>
            <a:r>
              <a:rPr lang="ru-RU" b="1" i="1" dirty="0"/>
              <a:t>Рассказывают новости -</a:t>
            </a:r>
          </a:p>
          <a:p>
            <a:pPr marL="0" indent="0">
              <a:buNone/>
            </a:pPr>
            <a:r>
              <a:rPr lang="ru-RU" b="1" i="1" dirty="0"/>
              <a:t>За день собрали сто-о-</a:t>
            </a:r>
            <a:r>
              <a:rPr lang="ru-RU" b="1" i="1" dirty="0" err="1"/>
              <a:t>олько</a:t>
            </a:r>
            <a:r>
              <a:rPr lang="ru-RU" b="1" i="1" dirty="0"/>
              <a:t>!</a:t>
            </a:r>
          </a:p>
          <a:p>
            <a:pPr marL="0" indent="0">
              <a:buNone/>
            </a:pPr>
            <a:r>
              <a:rPr lang="ru-RU" b="1" i="1" dirty="0"/>
              <a:t>Серебряное зеркальце,</a:t>
            </a:r>
          </a:p>
          <a:p>
            <a:pPr marL="0" indent="0">
              <a:buNone/>
            </a:pPr>
            <a:r>
              <a:rPr lang="ru-RU" b="1" i="1" dirty="0"/>
              <a:t>Две бусины большие,</a:t>
            </a:r>
          </a:p>
          <a:p>
            <a:pPr marL="0" indent="0">
              <a:buNone/>
            </a:pPr>
            <a:r>
              <a:rPr lang="ru-RU" b="1" i="1" dirty="0"/>
              <a:t>Три камешка блестящих,</a:t>
            </a:r>
          </a:p>
          <a:p>
            <a:pPr marL="0" indent="0">
              <a:buNone/>
            </a:pPr>
            <a:r>
              <a:rPr lang="ru-RU" b="1" i="1" dirty="0"/>
              <a:t>Возможно-золотые,</a:t>
            </a:r>
          </a:p>
          <a:p>
            <a:pPr marL="0" indent="0">
              <a:buNone/>
            </a:pPr>
            <a:r>
              <a:rPr lang="ru-RU" b="1" i="1" dirty="0"/>
              <a:t>Булавка, ключик, перышко...</a:t>
            </a:r>
          </a:p>
          <a:p>
            <a:pPr marL="0" indent="0">
              <a:buNone/>
            </a:pPr>
            <a:r>
              <a:rPr lang="ru-RU" b="1" i="1" dirty="0"/>
              <a:t>Ну, вроде все сказала.</a:t>
            </a:r>
          </a:p>
          <a:p>
            <a:pPr marL="0" indent="0">
              <a:buNone/>
            </a:pPr>
            <a:r>
              <a:rPr lang="ru-RU" b="1" i="1" dirty="0" smtClean="0"/>
              <a:t>Какая же ворона,</a:t>
            </a:r>
          </a:p>
          <a:p>
            <a:pPr marL="0" indent="0">
              <a:buNone/>
            </a:pPr>
            <a:r>
              <a:rPr lang="ru-RU" b="1" i="1" dirty="0" smtClean="0"/>
              <a:t>Все </a:t>
            </a:r>
            <a:r>
              <a:rPr lang="ru-RU" b="1" i="1" dirty="0"/>
              <a:t>это потеряла?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376796" cy="32079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Аист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28800"/>
            <a:ext cx="4248472" cy="418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Аист может спать в полёте</a:t>
            </a:r>
          </a:p>
          <a:p>
            <a:pPr marL="0" indent="0">
              <a:buNone/>
            </a:pPr>
            <a:r>
              <a:rPr lang="ru-RU" b="1" i="1" dirty="0"/>
              <a:t>До пятнадцати минут.</a:t>
            </a:r>
          </a:p>
          <a:p>
            <a:pPr marL="0" indent="0">
              <a:buNone/>
            </a:pPr>
            <a:r>
              <a:rPr lang="ru-RU" b="1" i="1" dirty="0"/>
              <a:t>Это вам не в самолёте</a:t>
            </a:r>
          </a:p>
          <a:p>
            <a:pPr marL="0" indent="0">
              <a:buNone/>
            </a:pPr>
            <a:r>
              <a:rPr lang="ru-RU" b="1" i="1" dirty="0"/>
              <a:t>В мягком креслице вздремнуть.</a:t>
            </a:r>
          </a:p>
          <a:p>
            <a:pPr marL="0" indent="0">
              <a:buNone/>
            </a:pPr>
            <a:r>
              <a:rPr lang="ru-RU" b="1" i="1" dirty="0" smtClean="0"/>
              <a:t>Он летит под облаками,</a:t>
            </a:r>
          </a:p>
          <a:p>
            <a:pPr marL="0" indent="0">
              <a:buNone/>
            </a:pPr>
            <a:r>
              <a:rPr lang="ru-RU" b="1" i="1" dirty="0" smtClean="0"/>
              <a:t>И </a:t>
            </a:r>
            <a:r>
              <a:rPr lang="ru-RU" b="1" i="1" dirty="0"/>
              <a:t>под крыльями страна</a:t>
            </a:r>
          </a:p>
          <a:p>
            <a:pPr marL="0" indent="0">
              <a:buNone/>
            </a:pPr>
            <a:r>
              <a:rPr lang="ru-RU" b="1" i="1" dirty="0"/>
              <a:t>С разноцветными лугами,</a:t>
            </a:r>
          </a:p>
          <a:p>
            <a:pPr marL="0" indent="0">
              <a:buNone/>
            </a:pPr>
            <a:r>
              <a:rPr lang="ru-RU" b="1" i="1" dirty="0"/>
              <a:t>Как на блюдечке видна.</a:t>
            </a:r>
          </a:p>
          <a:p>
            <a:pPr marL="0" indent="0">
              <a:buNone/>
            </a:pPr>
            <a:r>
              <a:rPr lang="ru-RU" b="1" i="1" dirty="0"/>
              <a:t>Он свернуть не может с курса –</a:t>
            </a:r>
          </a:p>
          <a:p>
            <a:pPr marL="0" indent="0">
              <a:buNone/>
            </a:pPr>
            <a:r>
              <a:rPr lang="ru-RU" b="1" i="1" dirty="0"/>
              <a:t>Верно движется вперёд.</a:t>
            </a:r>
          </a:p>
          <a:p>
            <a:pPr marL="0" indent="0">
              <a:buNone/>
            </a:pPr>
            <a:r>
              <a:rPr lang="ru-RU" b="1" i="1" dirty="0"/>
              <a:t>Настоящее искусство</a:t>
            </a:r>
          </a:p>
          <a:p>
            <a:pPr marL="0" indent="0">
              <a:buNone/>
            </a:pPr>
            <a:r>
              <a:rPr lang="ru-RU" b="1" i="1" dirty="0"/>
              <a:t>Продолжать во сне полёт!</a:t>
            </a:r>
          </a:p>
          <a:p>
            <a:endParaRPr lang="ru-RU" b="1" i="1" dirty="0"/>
          </a:p>
          <a:p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84376" cy="4348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Горихвостка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3816424" cy="418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Хвостик рыженький – тут - там,</a:t>
            </a:r>
          </a:p>
          <a:p>
            <a:pPr marL="0" indent="0">
              <a:buNone/>
            </a:pPr>
            <a:r>
              <a:rPr lang="ru-RU" b="1" i="1" dirty="0"/>
              <a:t>Часто кланяется нам...</a:t>
            </a:r>
          </a:p>
          <a:p>
            <a:pPr marL="0" indent="0">
              <a:buNone/>
            </a:pPr>
            <a:r>
              <a:rPr lang="ru-RU" b="1" i="1" dirty="0" smtClean="0"/>
              <a:t>Приседает, вертится,</a:t>
            </a:r>
          </a:p>
          <a:p>
            <a:pPr marL="0" indent="0">
              <a:buNone/>
            </a:pPr>
            <a:r>
              <a:rPr lang="ru-RU" b="1" i="1" dirty="0" smtClean="0"/>
              <a:t>Если </a:t>
            </a:r>
            <a:r>
              <a:rPr lang="ru-RU" b="1" i="1" dirty="0"/>
              <a:t>люди встретятся.</a:t>
            </a:r>
          </a:p>
          <a:p>
            <a:pPr marL="0" indent="0">
              <a:buNone/>
            </a:pPr>
            <a:r>
              <a:rPr lang="ru-RU" b="1" i="1" dirty="0"/>
              <a:t>Съест вредителей садов</a:t>
            </a:r>
          </a:p>
          <a:p>
            <a:pPr marL="0" indent="0">
              <a:buNone/>
            </a:pPr>
            <a:r>
              <a:rPr lang="ru-RU" b="1" i="1" dirty="0"/>
              <a:t>И споет про пауков</a:t>
            </a:r>
          </a:p>
          <a:p>
            <a:pPr marL="0" indent="0">
              <a:buNone/>
            </a:pPr>
            <a:r>
              <a:rPr lang="ru-RU" b="1" i="1" dirty="0"/>
              <a:t>По такому случаю</a:t>
            </a:r>
          </a:p>
          <a:p>
            <a:pPr marL="0" indent="0">
              <a:buNone/>
            </a:pPr>
            <a:r>
              <a:rPr lang="ru-RU" b="1" i="1" dirty="0"/>
              <a:t>Песенку скрипучую.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Киселева </a:t>
            </a:r>
            <a:r>
              <a:rPr lang="ru-RU" b="1" i="1" dirty="0" smtClean="0"/>
              <a:t>Ирина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72" y="1605733"/>
            <a:ext cx="3690736" cy="3690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2" y="419741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Журавль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56792"/>
            <a:ext cx="4104456" cy="4187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err="1"/>
              <a:t>Журавушки</a:t>
            </a:r>
            <a:r>
              <a:rPr lang="ru-RU" b="1" i="1" dirty="0"/>
              <a:t> – журавли</a:t>
            </a:r>
          </a:p>
          <a:p>
            <a:pPr marL="0" indent="0">
              <a:buNone/>
            </a:pPr>
            <a:r>
              <a:rPr lang="ru-RU" b="1" i="1" dirty="0"/>
              <a:t>Оторвались от земли.</a:t>
            </a:r>
          </a:p>
          <a:p>
            <a:pPr marL="0" indent="0">
              <a:buNone/>
            </a:pPr>
            <a:r>
              <a:rPr lang="ru-RU" b="1" i="1" dirty="0"/>
              <a:t>Крылья к небу вскинули,</a:t>
            </a:r>
          </a:p>
          <a:p>
            <a:pPr marL="0" indent="0">
              <a:buNone/>
            </a:pPr>
            <a:r>
              <a:rPr lang="ru-RU" b="1" i="1" dirty="0"/>
              <a:t>Милый край покинули.</a:t>
            </a:r>
          </a:p>
          <a:p>
            <a:pPr marL="0" indent="0">
              <a:buNone/>
            </a:pPr>
            <a:r>
              <a:rPr lang="ru-RU" b="1" i="1" dirty="0"/>
              <a:t>Закурлыкали вдали</a:t>
            </a:r>
          </a:p>
          <a:p>
            <a:pPr marL="0" indent="0">
              <a:buNone/>
            </a:pPr>
            <a:r>
              <a:rPr lang="ru-RU" b="1" i="1" dirty="0" err="1"/>
              <a:t>Журавушки</a:t>
            </a:r>
            <a:r>
              <a:rPr lang="ru-RU" b="1" i="1" dirty="0"/>
              <a:t> — журавли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845112" cy="371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7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Соловей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3744416" cy="4187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Соловей – соловушка,</a:t>
            </a:r>
          </a:p>
          <a:p>
            <a:pPr marL="0" indent="0">
              <a:buNone/>
            </a:pPr>
            <a:r>
              <a:rPr lang="ru-RU" b="1" i="1" dirty="0"/>
              <a:t>Светлая головушка.</a:t>
            </a:r>
          </a:p>
          <a:p>
            <a:pPr marL="0" indent="0">
              <a:buNone/>
            </a:pPr>
            <a:r>
              <a:rPr lang="ru-RU" b="1" i="1" dirty="0"/>
              <a:t>Только солнышко взойдёт,</a:t>
            </a:r>
          </a:p>
          <a:p>
            <a:pPr marL="0" indent="0">
              <a:buNone/>
            </a:pPr>
            <a:r>
              <a:rPr lang="ru-RU" b="1" i="1" dirty="0"/>
              <a:t>Звонко песню пропоёт.</a:t>
            </a:r>
          </a:p>
          <a:p>
            <a:pPr marL="0" indent="0">
              <a:buNone/>
            </a:pPr>
            <a:r>
              <a:rPr lang="ru-RU" b="1" i="1" dirty="0"/>
              <a:t>Громко заливается.</a:t>
            </a:r>
          </a:p>
          <a:p>
            <a:pPr marL="0" indent="0">
              <a:buNone/>
            </a:pPr>
            <a:r>
              <a:rPr lang="ru-RU" b="1" i="1" dirty="0"/>
              <a:t>Для друзей старается.</a:t>
            </a:r>
          </a:p>
          <a:p>
            <a:pPr marL="0" indent="0">
              <a:buNone/>
            </a:pPr>
            <a:r>
              <a:rPr lang="ru-RU" b="1" i="1" dirty="0"/>
              <a:t>Оживает всё кругом.</a:t>
            </a:r>
          </a:p>
          <a:p>
            <a:pPr marL="0" indent="0">
              <a:buNone/>
            </a:pPr>
            <a:r>
              <a:rPr lang="ru-RU" b="1" i="1" dirty="0"/>
              <a:t>С песней счастье входит в дом.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672408" cy="376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Жаворонок 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700808"/>
            <a:ext cx="3960440" cy="4187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Жаворонок полевой!</a:t>
            </a:r>
          </a:p>
          <a:p>
            <a:pPr marL="0" indent="0">
              <a:buNone/>
            </a:pPr>
            <a:r>
              <a:rPr lang="ru-RU" b="1" i="1" dirty="0"/>
              <a:t>Нет певца чудесней!</a:t>
            </a:r>
          </a:p>
          <a:p>
            <a:pPr marL="0" indent="0">
              <a:buNone/>
            </a:pPr>
            <a:r>
              <a:rPr lang="ru-RU" b="1" i="1" dirty="0"/>
              <a:t>В чистом поле - домик твой,</a:t>
            </a:r>
          </a:p>
          <a:p>
            <a:pPr marL="0" indent="0">
              <a:buNone/>
            </a:pPr>
            <a:r>
              <a:rPr lang="ru-RU" b="1" i="1" dirty="0"/>
              <a:t>В ясном небе - песня!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Берестов 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8452"/>
            <a:ext cx="3456384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Кто как кричит?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Ласточка-щебечет,</a:t>
            </a:r>
          </a:p>
          <a:p>
            <a:pPr marL="0" indent="0" algn="ctr">
              <a:buNone/>
            </a:pPr>
            <a:r>
              <a:rPr lang="ru-RU" b="1" i="1" dirty="0" smtClean="0"/>
              <a:t>Грач-кричит «</a:t>
            </a:r>
            <a:r>
              <a:rPr lang="ru-RU" b="1" i="1" dirty="0" err="1" smtClean="0"/>
              <a:t>гра</a:t>
            </a:r>
            <a:r>
              <a:rPr lang="ru-RU" b="1" i="1" dirty="0" smtClean="0"/>
              <a:t>»,</a:t>
            </a:r>
          </a:p>
          <a:p>
            <a:pPr marL="0" indent="0" algn="ctr">
              <a:buNone/>
            </a:pPr>
            <a:r>
              <a:rPr lang="ru-RU" b="1" i="1" dirty="0" smtClean="0"/>
              <a:t>Соловей-заливается, свистит, щёлкает, поёт.</a:t>
            </a:r>
          </a:p>
          <a:p>
            <a:pPr marL="0" indent="0" algn="ctr">
              <a:buNone/>
            </a:pPr>
            <a:r>
              <a:rPr lang="ru-RU" b="1" i="1" dirty="0" smtClean="0"/>
              <a:t>Кукушка-кукует,</a:t>
            </a:r>
          </a:p>
          <a:p>
            <a:pPr marL="0" indent="0" algn="ctr">
              <a:buNone/>
            </a:pPr>
            <a:r>
              <a:rPr lang="ru-RU" b="1" i="1" dirty="0" smtClean="0"/>
              <a:t>Журавль-курлычет,</a:t>
            </a:r>
          </a:p>
          <a:p>
            <a:pPr marL="0" indent="0" algn="ctr">
              <a:buNone/>
            </a:pPr>
            <a:r>
              <a:rPr lang="ru-RU" b="1" i="1" dirty="0" smtClean="0"/>
              <a:t>Жаворонок-звенит.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Игра: «Угадай и назови»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93192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***</a:t>
            </a:r>
          </a:p>
          <a:p>
            <a:pPr marL="0" indent="0" algn="ctr">
              <a:buNone/>
            </a:pPr>
            <a:r>
              <a:rPr lang="ru-RU" b="1" i="1" dirty="0" smtClean="0"/>
              <a:t>На одной ноге стоит, </a:t>
            </a:r>
          </a:p>
          <a:p>
            <a:pPr marL="0" indent="0" algn="ctr">
              <a:buNone/>
            </a:pPr>
            <a:r>
              <a:rPr lang="ru-RU" b="1" i="1" dirty="0" smtClean="0"/>
              <a:t>В воду пристально глядит.</a:t>
            </a:r>
          </a:p>
          <a:p>
            <a:pPr marL="0" indent="0" algn="ctr">
              <a:buNone/>
            </a:pPr>
            <a:r>
              <a:rPr lang="ru-RU" b="1" i="1" dirty="0" smtClean="0"/>
              <a:t>Тычет клювом наугад ищет в речке лягушат.(Цапля)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393192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***</a:t>
            </a:r>
          </a:p>
          <a:p>
            <a:pPr marL="0" indent="0" algn="ctr">
              <a:buNone/>
            </a:pPr>
            <a:r>
              <a:rPr lang="ru-RU" b="1" i="1" dirty="0"/>
              <a:t>Кто без нот и без свирели </a:t>
            </a:r>
          </a:p>
          <a:p>
            <a:pPr marL="0" indent="0" algn="ctr">
              <a:buNone/>
            </a:pPr>
            <a:r>
              <a:rPr lang="ru-RU" b="1" i="1" dirty="0"/>
              <a:t>Лучше всех выводит трели?</a:t>
            </a:r>
          </a:p>
          <a:p>
            <a:pPr marL="0" indent="0" algn="ctr">
              <a:buNone/>
            </a:pPr>
            <a:r>
              <a:rPr lang="ru-RU" b="1" i="1" dirty="0"/>
              <a:t>Голосистее, </a:t>
            </a:r>
            <a:r>
              <a:rPr lang="ru-RU" b="1" i="1" dirty="0" err="1"/>
              <a:t>нежней</a:t>
            </a:r>
            <a:r>
              <a:rPr lang="ru-RU" b="1" i="1" dirty="0"/>
              <a:t>?</a:t>
            </a:r>
          </a:p>
          <a:p>
            <a:pPr marL="0" indent="0" algn="ctr">
              <a:buNone/>
            </a:pPr>
            <a:r>
              <a:rPr lang="ru-RU" b="1" i="1" dirty="0"/>
              <a:t>Кто же это?...</a:t>
            </a:r>
          </a:p>
          <a:p>
            <a:pPr marL="0" indent="0" algn="ctr">
              <a:buNone/>
            </a:pPr>
            <a:r>
              <a:rPr lang="ru-RU" b="1" i="1" dirty="0"/>
              <a:t>(Соловей)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" y="4060122"/>
            <a:ext cx="2126951" cy="21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84" y="1113854"/>
            <a:ext cx="2831044" cy="284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Перелётные птицы 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4521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929741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Жаворонок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394513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Соловей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088232" cy="628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41629" y="4725144"/>
            <a:ext cx="1044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Аист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3745" y="5373216"/>
            <a:ext cx="2042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Горихвостка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45310" y="5403994"/>
            <a:ext cx="1245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Сорока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23" y="4487953"/>
            <a:ext cx="2867364" cy="183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FF00"/>
                </a:solidFill>
              </a:rPr>
              <a:t>Конец</a:t>
            </a:r>
            <a:endParaRPr lang="ru-RU" sz="66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2924944"/>
            <a:ext cx="8928992" cy="3035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Цель работы: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/>
          <a:lstStyle/>
          <a:p>
            <a:r>
              <a:rPr lang="ru-RU" b="1" i="1" dirty="0" smtClean="0"/>
              <a:t>Научить детей различать и называть перелётных птиц;</a:t>
            </a:r>
          </a:p>
          <a:p>
            <a:r>
              <a:rPr lang="ru-RU" b="1" i="1" dirty="0" smtClean="0"/>
              <a:t>Закрепить названия перелётных птиц;</a:t>
            </a:r>
          </a:p>
          <a:p>
            <a:r>
              <a:rPr lang="ru-RU" b="1" i="1" dirty="0" smtClean="0"/>
              <a:t>Развивать навыки речевого дыхания и общения;</a:t>
            </a:r>
          </a:p>
          <a:p>
            <a:r>
              <a:rPr lang="ru-RU" b="1" i="1" dirty="0" smtClean="0"/>
              <a:t>Развивать слуховое внимание. 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Перелётные птицы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Улетающим птицам зимой есть нечего. Многие перелётные птицы едят насекомых. Однако с наступлением холодов все насекомые прячутся, поэтому в поиске пищи птицы улетают  тёплые края. 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Ласточка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/>
              <a:t>Ласточка над домом</a:t>
            </a:r>
          </a:p>
          <a:p>
            <a:pPr marL="0" indent="0">
              <a:buNone/>
            </a:pPr>
            <a:r>
              <a:rPr lang="ru-RU" sz="2000" b="1" i="1" dirty="0"/>
              <a:t>Все летает,</a:t>
            </a:r>
          </a:p>
          <a:p>
            <a:pPr marL="0" indent="0">
              <a:buNone/>
            </a:pPr>
            <a:r>
              <a:rPr lang="ru-RU" sz="2000" b="1" i="1" dirty="0"/>
              <a:t>Словно что-то ищет,</a:t>
            </a:r>
          </a:p>
          <a:p>
            <a:pPr marL="0" indent="0">
              <a:buNone/>
            </a:pPr>
            <a:r>
              <a:rPr lang="ru-RU" sz="2000" b="1" i="1" dirty="0"/>
              <a:t>Вспоминает.</a:t>
            </a:r>
          </a:p>
          <a:p>
            <a:pPr marL="0" indent="0">
              <a:buNone/>
            </a:pPr>
            <a:r>
              <a:rPr lang="ru-RU" sz="2000" b="1" i="1" dirty="0"/>
              <a:t>Все над кровлей вьется</a:t>
            </a:r>
          </a:p>
          <a:p>
            <a:pPr marL="0" indent="0">
              <a:buNone/>
            </a:pPr>
            <a:r>
              <a:rPr lang="ru-RU" sz="2000" b="1" i="1" dirty="0"/>
              <a:t>Одиноко,</a:t>
            </a:r>
          </a:p>
          <a:p>
            <a:pPr marL="0" indent="0">
              <a:buNone/>
            </a:pPr>
            <a:r>
              <a:rPr lang="ru-RU" sz="2000" b="1" i="1" dirty="0"/>
              <a:t>Дорогая гостья</a:t>
            </a:r>
          </a:p>
          <a:p>
            <a:pPr marL="0" indent="0">
              <a:buNone/>
            </a:pPr>
            <a:r>
              <a:rPr lang="ru-RU" sz="2000" b="1" i="1" dirty="0"/>
              <a:t>Издалека...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456384" cy="282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Грач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88840"/>
            <a:ext cx="3744416" cy="3823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/>
              <a:t>На проталинах  грачи -</a:t>
            </a:r>
          </a:p>
          <a:p>
            <a:pPr marL="0" indent="0">
              <a:buNone/>
            </a:pPr>
            <a:r>
              <a:rPr lang="ru-RU" sz="2400" b="1" i="1" dirty="0" err="1"/>
              <a:t>Белоносые</a:t>
            </a:r>
            <a:r>
              <a:rPr lang="ru-RU" sz="2400" b="1" i="1" dirty="0"/>
              <a:t> врачи -</a:t>
            </a:r>
          </a:p>
          <a:p>
            <a:pPr marL="0" indent="0">
              <a:buNone/>
            </a:pPr>
            <a:r>
              <a:rPr lang="ru-RU" sz="2400" b="1" i="1" dirty="0"/>
              <a:t>Землю ковыряют,</a:t>
            </a:r>
          </a:p>
          <a:p>
            <a:pPr marL="0" indent="0">
              <a:buNone/>
            </a:pPr>
            <a:r>
              <a:rPr lang="ru-RU" sz="2400" b="1" i="1" dirty="0"/>
              <a:t>Будто проверяют:</a:t>
            </a:r>
          </a:p>
          <a:p>
            <a:pPr marL="0" indent="0">
              <a:buNone/>
            </a:pPr>
            <a:r>
              <a:rPr lang="ru-RU" sz="2400" b="1" i="1" dirty="0"/>
              <a:t>Как здоровье у неё?</a:t>
            </a:r>
          </a:p>
          <a:p>
            <a:pPr marL="0" indent="0">
              <a:buNone/>
            </a:pPr>
            <a:r>
              <a:rPr lang="ru-RU" sz="2400" b="1" i="1" dirty="0"/>
              <a:t>Чем и как лечить её?</a:t>
            </a:r>
          </a:p>
          <a:p>
            <a:endParaRPr lang="ru-RU" sz="2400" b="1" i="1" dirty="0"/>
          </a:p>
          <a:p>
            <a:pPr marL="0" indent="0">
              <a:buNone/>
            </a:pPr>
            <a:r>
              <a:rPr lang="ru-RU" sz="2400" b="1" i="1" dirty="0" err="1"/>
              <a:t>Груданов</a:t>
            </a:r>
            <a:r>
              <a:rPr lang="ru-RU" sz="2400" b="1" i="1" dirty="0"/>
              <a:t> 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456384" cy="338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Скворец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4752528" cy="4187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err="1"/>
              <a:t>Чирик</a:t>
            </a:r>
            <a:r>
              <a:rPr lang="ru-RU" b="1" i="1" dirty="0"/>
              <a:t> </a:t>
            </a:r>
            <a:r>
              <a:rPr lang="ru-RU" b="1" i="1" dirty="0" err="1"/>
              <a:t>чирик</a:t>
            </a:r>
            <a:r>
              <a:rPr lang="ru-RU" b="1" i="1" dirty="0"/>
              <a:t>-поёт скворец,</a:t>
            </a:r>
          </a:p>
          <a:p>
            <a:pPr marL="0" indent="0">
              <a:buNone/>
            </a:pPr>
            <a:r>
              <a:rPr lang="ru-RU" b="1" i="1" dirty="0" err="1"/>
              <a:t>О,как</a:t>
            </a:r>
            <a:r>
              <a:rPr lang="ru-RU" b="1" i="1" dirty="0"/>
              <a:t> прекрасна песня!</a:t>
            </a:r>
          </a:p>
          <a:p>
            <a:pPr marL="0" indent="0">
              <a:buNone/>
            </a:pPr>
            <a:r>
              <a:rPr lang="ru-RU" b="1" i="1" dirty="0" err="1"/>
              <a:t>Чирик</a:t>
            </a:r>
            <a:r>
              <a:rPr lang="ru-RU" b="1" i="1" dirty="0"/>
              <a:t> </a:t>
            </a:r>
            <a:r>
              <a:rPr lang="ru-RU" b="1" i="1" dirty="0" err="1"/>
              <a:t>чирик</a:t>
            </a:r>
            <a:r>
              <a:rPr lang="ru-RU" b="1" i="1" dirty="0"/>
              <a:t>-зимы конец,</a:t>
            </a:r>
          </a:p>
          <a:p>
            <a:pPr marL="0" indent="0">
              <a:buNone/>
            </a:pPr>
            <a:r>
              <a:rPr lang="ru-RU" b="1" i="1" dirty="0"/>
              <a:t>Ведь лето интересней.</a:t>
            </a:r>
          </a:p>
          <a:p>
            <a:pPr marL="0" indent="0">
              <a:buNone/>
            </a:pPr>
            <a:r>
              <a:rPr lang="ru-RU" b="1" i="1" dirty="0" err="1"/>
              <a:t>Чирик</a:t>
            </a:r>
            <a:r>
              <a:rPr lang="ru-RU" b="1" i="1" dirty="0"/>
              <a:t> </a:t>
            </a:r>
            <a:r>
              <a:rPr lang="ru-RU" b="1" i="1" dirty="0" err="1" smtClean="0"/>
              <a:t>чирик</a:t>
            </a:r>
            <a:r>
              <a:rPr lang="ru-RU" b="1" i="1" dirty="0" smtClean="0"/>
              <a:t>-проснитесь все</a:t>
            </a:r>
            <a:r>
              <a:rPr lang="ru-RU" b="1" i="1" dirty="0"/>
              <a:t>!</a:t>
            </a:r>
          </a:p>
          <a:p>
            <a:pPr marL="0" indent="0">
              <a:buNone/>
            </a:pPr>
            <a:r>
              <a:rPr lang="ru-RU" b="1" i="1" dirty="0"/>
              <a:t>И улыбнитесь солнцу!</a:t>
            </a:r>
          </a:p>
          <a:p>
            <a:pPr marL="0" indent="0">
              <a:buNone/>
            </a:pPr>
            <a:r>
              <a:rPr lang="ru-RU" b="1" i="1" dirty="0" err="1"/>
              <a:t>Чирик</a:t>
            </a:r>
            <a:r>
              <a:rPr lang="ru-RU" b="1" i="1" dirty="0"/>
              <a:t> </a:t>
            </a:r>
            <a:r>
              <a:rPr lang="ru-RU" b="1" i="1" dirty="0" err="1"/>
              <a:t>чирик</a:t>
            </a:r>
            <a:r>
              <a:rPr lang="ru-RU" b="1" i="1" dirty="0"/>
              <a:t>-поёт скворец,</a:t>
            </a:r>
          </a:p>
          <a:p>
            <a:pPr marL="0" indent="0">
              <a:buNone/>
            </a:pPr>
            <a:r>
              <a:rPr lang="ru-RU" b="1" i="1" dirty="0"/>
              <a:t>Певец неугомонный!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Евдокимова 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3070"/>
            <a:ext cx="360040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Иволга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00808"/>
            <a:ext cx="4536504" cy="4187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Ярко-желтенькая птица</a:t>
            </a:r>
          </a:p>
          <a:p>
            <a:pPr marL="0" indent="0">
              <a:buNone/>
            </a:pPr>
            <a:r>
              <a:rPr lang="ru-RU" b="1" i="1" dirty="0"/>
              <a:t>На подсолнушек садится</a:t>
            </a:r>
          </a:p>
          <a:p>
            <a:pPr marL="0" indent="0">
              <a:buNone/>
            </a:pPr>
            <a:r>
              <a:rPr lang="ru-RU" b="1" i="1" dirty="0"/>
              <a:t>Так похожая по цвету</a:t>
            </a:r>
          </a:p>
          <a:p>
            <a:pPr marL="0" indent="0">
              <a:buNone/>
            </a:pPr>
            <a:r>
              <a:rPr lang="ru-RU" b="1" i="1" dirty="0"/>
              <a:t>На цветочек она этот</a:t>
            </a:r>
          </a:p>
          <a:p>
            <a:pPr marL="0" indent="0">
              <a:buNone/>
            </a:pPr>
            <a:r>
              <a:rPr lang="ru-RU" b="1" i="1" dirty="0"/>
              <a:t>Яркий перьевой наряд</a:t>
            </a:r>
          </a:p>
          <a:p>
            <a:pPr marL="0" indent="0">
              <a:buNone/>
            </a:pPr>
            <a:r>
              <a:rPr lang="ru-RU" b="1" i="1" dirty="0"/>
              <a:t>Иволгу легко узнать</a:t>
            </a:r>
          </a:p>
          <a:p>
            <a:pPr marL="0" indent="0">
              <a:buNone/>
            </a:pPr>
            <a:r>
              <a:rPr lang="ru-RU" b="1" i="1" dirty="0"/>
              <a:t>Желтым цветом перышки</a:t>
            </a:r>
          </a:p>
          <a:p>
            <a:pPr marL="0" indent="0">
              <a:buNone/>
            </a:pPr>
            <a:r>
              <a:rPr lang="ru-RU" b="1" i="1" dirty="0"/>
              <a:t>Словно цвет подсолнушка</a:t>
            </a:r>
          </a:p>
          <a:p>
            <a:pPr marL="0" indent="0">
              <a:buNone/>
            </a:pPr>
            <a:r>
              <a:rPr lang="ru-RU" b="1" i="1" dirty="0"/>
              <a:t>Любит кушать зернышки</a:t>
            </a:r>
          </a:p>
          <a:p>
            <a:pPr marL="0" indent="0">
              <a:buNone/>
            </a:pPr>
            <a:r>
              <a:rPr lang="ru-RU" b="1" i="1" dirty="0"/>
              <a:t>Греется на солнышке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Максимова Оксана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030"/>
            <a:ext cx="3273152" cy="3273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55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Зяблик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4032448" cy="4187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Зяблик: - </a:t>
            </a:r>
            <a:r>
              <a:rPr lang="ru-RU" b="1" i="1" dirty="0" err="1"/>
              <a:t>Пинь</a:t>
            </a:r>
            <a:r>
              <a:rPr lang="ru-RU" b="1" i="1" dirty="0"/>
              <a:t>! </a:t>
            </a:r>
            <a:r>
              <a:rPr lang="ru-RU" b="1" i="1" dirty="0" err="1"/>
              <a:t>Пинь</a:t>
            </a:r>
            <a:r>
              <a:rPr lang="ru-RU" b="1" i="1" dirty="0"/>
              <a:t>! </a:t>
            </a:r>
            <a:r>
              <a:rPr lang="ru-RU" b="1" i="1" dirty="0" err="1"/>
              <a:t>Пинь</a:t>
            </a:r>
            <a:r>
              <a:rPr lang="ru-RU" b="1" i="1" dirty="0"/>
              <a:t>!</a:t>
            </a:r>
          </a:p>
          <a:p>
            <a:pPr marL="0" indent="0">
              <a:buNone/>
            </a:pPr>
            <a:r>
              <a:rPr lang="ru-RU" b="1" i="1" dirty="0"/>
              <a:t>Шубу скинь! Скинь! Скинь!</a:t>
            </a:r>
          </a:p>
          <a:p>
            <a:pPr marL="0" indent="0">
              <a:buNone/>
            </a:pPr>
            <a:r>
              <a:rPr lang="ru-RU" b="1" i="1" dirty="0"/>
              <a:t>Зяблик распелся -</a:t>
            </a:r>
          </a:p>
          <a:p>
            <a:pPr marL="0" indent="0">
              <a:buNone/>
            </a:pPr>
            <a:r>
              <a:rPr lang="ru-RU" b="1" i="1" dirty="0"/>
              <a:t>зяблик согрелся.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 err="1"/>
              <a:t>Мошковская</a:t>
            </a:r>
            <a:r>
              <a:rPr lang="ru-RU" b="1" i="1" dirty="0"/>
              <a:t> Эмма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2433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Кукушка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00808"/>
            <a:ext cx="4248472" cy="418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Ку-ку, ку-ку кукушка,</a:t>
            </a:r>
          </a:p>
          <a:p>
            <a:pPr marL="0" indent="0">
              <a:buNone/>
            </a:pPr>
            <a:r>
              <a:rPr lang="ru-RU" b="1" i="1" dirty="0"/>
              <a:t>Кукует на опушке.</a:t>
            </a:r>
          </a:p>
          <a:p>
            <a:pPr marL="0" indent="0">
              <a:buNone/>
            </a:pPr>
            <a:r>
              <a:rPr lang="ru-RU" b="1" i="1" dirty="0"/>
              <a:t>Листва её скрывает,</a:t>
            </a:r>
          </a:p>
          <a:p>
            <a:pPr marL="0" indent="0">
              <a:buNone/>
            </a:pPr>
            <a:r>
              <a:rPr lang="ru-RU" b="1" i="1" dirty="0"/>
              <a:t>От глаз оберегает.</a:t>
            </a:r>
          </a:p>
          <a:p>
            <a:pPr marL="0" indent="0">
              <a:buNone/>
            </a:pPr>
            <a:r>
              <a:rPr lang="ru-RU" b="1" i="1" dirty="0"/>
              <a:t>Зовёт кукушка лето,</a:t>
            </a:r>
          </a:p>
          <a:p>
            <a:pPr marL="0" indent="0">
              <a:buNone/>
            </a:pPr>
            <a:r>
              <a:rPr lang="ru-RU" b="1" i="1" dirty="0"/>
              <a:t>Что заблудилось где-то,</a:t>
            </a:r>
          </a:p>
          <a:p>
            <a:pPr marL="0" indent="0">
              <a:buNone/>
            </a:pPr>
            <a:r>
              <a:rPr lang="ru-RU" b="1" i="1" dirty="0"/>
              <a:t>Жару дать солнце просит,</a:t>
            </a:r>
          </a:p>
          <a:p>
            <a:pPr marL="0" indent="0">
              <a:buNone/>
            </a:pPr>
            <a:r>
              <a:rPr lang="ru-RU" b="1" i="1" dirty="0"/>
              <a:t>Пусть ветер дождь уносит.</a:t>
            </a:r>
          </a:p>
          <a:p>
            <a:pPr marL="0" indent="0">
              <a:buNone/>
            </a:pPr>
            <a:r>
              <a:rPr lang="ru-RU" b="1" i="1" dirty="0"/>
              <a:t>Ку-ку, куку кукушка,</a:t>
            </a:r>
          </a:p>
          <a:p>
            <a:pPr marL="0" indent="0">
              <a:buNone/>
            </a:pPr>
            <a:r>
              <a:rPr lang="ru-RU" b="1" i="1" dirty="0"/>
              <a:t>Кукует на опушке.</a:t>
            </a:r>
          </a:p>
          <a:p>
            <a:pPr marL="0" indent="0">
              <a:buNone/>
            </a:pPr>
            <a:r>
              <a:rPr lang="ru-RU" b="1" i="1" dirty="0"/>
              <a:t>Года она считает,</a:t>
            </a:r>
          </a:p>
          <a:p>
            <a:pPr marL="0" indent="0">
              <a:buNone/>
            </a:pPr>
            <a:r>
              <a:rPr lang="ru-RU" b="1" i="1" dirty="0"/>
              <a:t>И сколько жить мне знает.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Степанова Е.</a:t>
            </a:r>
          </a:p>
          <a:p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594077" cy="291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1F7549A09F7F4C956D0918BC3F5F8E" ma:contentTypeVersion="49" ma:contentTypeDescription="Создание документа." ma:contentTypeScope="" ma:versionID="fe6216fec4eaaaaaa43a2b99756dcf1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AWJJH2MPE6E2-1277058363-2448</_dlc_DocId>
    <_dlc_DocIdUrl xmlns="4a252ca3-5a62-4c1c-90a6-29f4710e47f8">
      <Url>http://edu-sps.koiro.local/Kostroma_EDU/ds_26/_layouts/15/DocIdRedir.aspx?ID=AWJJH2MPE6E2-1277058363-2448</Url>
      <Description>AWJJH2MPE6E2-1277058363-2448</Description>
    </_dlc_DocIdUrl>
  </documentManagement>
</p:properties>
</file>

<file path=customXml/itemProps1.xml><?xml version="1.0" encoding="utf-8"?>
<ds:datastoreItem xmlns:ds="http://schemas.openxmlformats.org/officeDocument/2006/customXml" ds:itemID="{BF7746F3-632C-4213-8E7D-1F38B7B4207B}"/>
</file>

<file path=customXml/itemProps2.xml><?xml version="1.0" encoding="utf-8"?>
<ds:datastoreItem xmlns:ds="http://schemas.openxmlformats.org/officeDocument/2006/customXml" ds:itemID="{67AF1694-136A-4B9A-86D3-00F463765E4B}"/>
</file>

<file path=customXml/itemProps3.xml><?xml version="1.0" encoding="utf-8"?>
<ds:datastoreItem xmlns:ds="http://schemas.openxmlformats.org/officeDocument/2006/customXml" ds:itemID="{20BC5439-DCB7-42EA-8B1B-8D9A67D13E5B}"/>
</file>

<file path=customXml/itemProps4.xml><?xml version="1.0" encoding="utf-8"?>
<ds:datastoreItem xmlns:ds="http://schemas.openxmlformats.org/officeDocument/2006/customXml" ds:itemID="{4A3A13C3-5296-4807-98D3-2523F67CCE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596</Words>
  <Application>Microsoft Office PowerPoint</Application>
  <PresentationFormat>Экран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Перелётные птицы</vt:lpstr>
      <vt:lpstr>Цель работы:</vt:lpstr>
      <vt:lpstr>Перелётные птицы</vt:lpstr>
      <vt:lpstr>Ласточка</vt:lpstr>
      <vt:lpstr>Грач</vt:lpstr>
      <vt:lpstr>Скворец</vt:lpstr>
      <vt:lpstr>Иволга</vt:lpstr>
      <vt:lpstr>Зяблик</vt:lpstr>
      <vt:lpstr>Кукушка</vt:lpstr>
      <vt:lpstr>Сорока</vt:lpstr>
      <vt:lpstr>Аист</vt:lpstr>
      <vt:lpstr>Горихвостка</vt:lpstr>
      <vt:lpstr>Журавль</vt:lpstr>
      <vt:lpstr>Соловей</vt:lpstr>
      <vt:lpstr>Жаворонок </vt:lpstr>
      <vt:lpstr>Кто как кричит?</vt:lpstr>
      <vt:lpstr>Игра: «Угадай и назови»</vt:lpstr>
      <vt:lpstr>Перелётные птицы 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Андрей</dc:creator>
  <cp:lastModifiedBy>Андрей</cp:lastModifiedBy>
  <cp:revision>9</cp:revision>
  <dcterms:created xsi:type="dcterms:W3CDTF">2017-03-21T14:09:06Z</dcterms:created>
  <dcterms:modified xsi:type="dcterms:W3CDTF">2017-03-21T18:13:04Z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0x0101004D1F7549A09F7F4C956D0918BC3F5F8E</vt:lpwstr>
  </property>
  <property fmtid="{D5CDD505-2E9C-101B-9397-08002B2CF9AE}" pid="3" name="_dlc_DocIdItemGuid">
    <vt:lpwstr>b5d9f0b2-e25f-4908-8923-8d863a5b681f</vt:lpwstr>
  </property>
</Properties>
</file>