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3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3" autoAdjust="0"/>
    <p:restoredTop sz="94579" autoAdjust="0"/>
  </p:normalViewPr>
  <p:slideViewPr>
    <p:cSldViewPr>
      <p:cViewPr>
        <p:scale>
          <a:sx n="80" d="100"/>
          <a:sy n="80" d="100"/>
        </p:scale>
        <p:origin x="-144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DE683E-6DBC-408D-BE79-D35644EC6ED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7FA185-ED26-4464-9989-954B5778D3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683E-6DBC-408D-BE79-D35644EC6ED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A185-ED26-4464-9989-954B5778D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683E-6DBC-408D-BE79-D35644EC6ED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A185-ED26-4464-9989-954B5778D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DE683E-6DBC-408D-BE79-D35644EC6ED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7FA185-ED26-4464-9989-954B5778D3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DE683E-6DBC-408D-BE79-D35644EC6ED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7FA185-ED26-4464-9989-954B5778D3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683E-6DBC-408D-BE79-D35644EC6ED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A185-ED26-4464-9989-954B5778D3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683E-6DBC-408D-BE79-D35644EC6ED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A185-ED26-4464-9989-954B5778D32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DE683E-6DBC-408D-BE79-D35644EC6ED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7FA185-ED26-4464-9989-954B5778D3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683E-6DBC-408D-BE79-D35644EC6ED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A185-ED26-4464-9989-954B5778D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DE683E-6DBC-408D-BE79-D35644EC6ED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7FA185-ED26-4464-9989-954B5778D32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DE683E-6DBC-408D-BE79-D35644EC6ED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7FA185-ED26-4464-9989-954B5778D32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DE683E-6DBC-408D-BE79-D35644EC6ED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7FA185-ED26-4464-9989-954B5778D3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692696"/>
            <a:ext cx="6172200" cy="3394478"/>
          </a:xfrm>
        </p:spPr>
        <p:txBody>
          <a:bodyPr>
            <a:noAutofit/>
          </a:bodyPr>
          <a:lstStyle/>
          <a:p>
            <a:r>
              <a:rPr lang="ru-RU" sz="6600" dirty="0" smtClean="0"/>
              <a:t>Игры по гендерному воспитанию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725144"/>
            <a:ext cx="5792688" cy="17281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Выполнила воспитатель 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1 квалификационной </a:t>
            </a:r>
            <a:r>
              <a:rPr lang="ru-RU" sz="2400" dirty="0" smtClean="0">
                <a:solidFill>
                  <a:schemeClr val="tx1"/>
                </a:solidFill>
              </a:rPr>
              <a:t>категории Овсянова </a:t>
            </a:r>
            <a:r>
              <a:rPr lang="ru-RU" sz="2400" dirty="0" smtClean="0">
                <a:solidFill>
                  <a:schemeClr val="tx1"/>
                </a:solidFill>
              </a:rPr>
              <a:t>Юлия Александровна </a:t>
            </a:r>
          </a:p>
        </p:txBody>
      </p:sp>
    </p:spTree>
    <p:extLst>
      <p:ext uri="{BB962C8B-B14F-4D97-AF65-F5344CB8AC3E}">
        <p14:creationId xmlns:p14="http://schemas.microsoft.com/office/powerpoint/2010/main" val="17694202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03232" cy="5997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При совместном воспитании мальчиков и девочек очень важной</a:t>
            </a:r>
          </a:p>
          <a:p>
            <a:pPr marL="0" indent="0" algn="ctr">
              <a:buNone/>
            </a:pPr>
            <a:r>
              <a:rPr lang="ru-RU" sz="1800" dirty="0"/>
              <a:t>педагогической задачей я считаю преодоление разобщённости между</a:t>
            </a:r>
          </a:p>
          <a:p>
            <a:pPr marL="0" indent="0" algn="ctr">
              <a:buNone/>
            </a:pPr>
            <a:r>
              <a:rPr lang="ru-RU" sz="1800" dirty="0"/>
              <a:t>ними и организация совместных игр, в процессе которых дети могли</a:t>
            </a:r>
          </a:p>
          <a:p>
            <a:pPr marL="0" indent="0" algn="ctr">
              <a:buNone/>
            </a:pPr>
            <a:r>
              <a:rPr lang="ru-RU" sz="1800" dirty="0"/>
              <a:t>бы действовать сообща, но в соответствии с гендерными</a:t>
            </a:r>
          </a:p>
          <a:p>
            <a:pPr marL="0" indent="0" algn="ctr">
              <a:buNone/>
            </a:pPr>
            <a:r>
              <a:rPr lang="ru-RU" sz="1800" dirty="0"/>
              <a:t>особенностями. Мальчики принимают на себя мужские роли, а</a:t>
            </a:r>
          </a:p>
          <a:p>
            <a:pPr marL="0" indent="0" algn="ctr">
              <a:buNone/>
            </a:pPr>
            <a:r>
              <a:rPr lang="ru-RU" sz="1800" dirty="0"/>
              <a:t>девочки- женские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2708220" cy="3084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83477"/>
            <a:ext cx="4516734" cy="2999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681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953200" cy="11569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Рекомендации </a:t>
            </a:r>
            <a:r>
              <a:rPr lang="ru-RU" sz="2400" dirty="0" smtClean="0">
                <a:solidFill>
                  <a:schemeClr val="tx1"/>
                </a:solidFill>
              </a:rPr>
              <a:t>воспитателям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по подготовке и планированию сюжетно-ролевых игр и усложнению их сюжетов.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/>
              <a:t>1.Использование сюрпризных моментов (получение письма, посылки, телеграммы, приезд и встреча гостя и т. п.) с целью поддержания интереса детей к игре.</a:t>
            </a:r>
          </a:p>
          <a:p>
            <a:pPr marL="0" indent="0">
              <a:buNone/>
            </a:pPr>
            <a:r>
              <a:rPr lang="ru-RU" sz="2600" dirty="0"/>
              <a:t>2.Отправление письма, посылки с сообщением, с просьбой.</a:t>
            </a:r>
          </a:p>
          <a:p>
            <a:pPr marL="0" indent="0">
              <a:buNone/>
            </a:pPr>
            <a:r>
              <a:rPr lang="ru-RU" sz="2600" dirty="0"/>
              <a:t>3.Чтение книг по теме игры, обсуждение сюжета, поступков героев.</a:t>
            </a:r>
          </a:p>
          <a:p>
            <a:pPr marL="0" indent="0">
              <a:buNone/>
            </a:pPr>
            <a:r>
              <a:rPr lang="ru-RU" sz="2600" dirty="0"/>
              <a:t>4. Просмотр диафильма, мультфильма по теме игры.</a:t>
            </a:r>
          </a:p>
          <a:p>
            <a:pPr marL="0" indent="0">
              <a:buNone/>
            </a:pPr>
            <a:r>
              <a:rPr lang="ru-RU" sz="2600" dirty="0"/>
              <a:t>5. Проведение экскурсии по теме игры.</a:t>
            </a:r>
          </a:p>
          <a:p>
            <a:pPr marL="0" indent="0">
              <a:buNone/>
            </a:pPr>
            <a:r>
              <a:rPr lang="ru-RU" sz="2600" dirty="0"/>
              <a:t>6.Наблюдение за трудом взрослых в ближайшем окружении ребенка (врача, медсестры, повара, швеи и т. д.).</a:t>
            </a:r>
          </a:p>
          <a:p>
            <a:pPr marL="0" indent="0">
              <a:buNone/>
            </a:pPr>
            <a:r>
              <a:rPr lang="ru-RU" sz="2600" dirty="0"/>
              <a:t>7. Проведение бесед о различных профессиях, сопровождаемых рассматриванием соответствующих иллюстраций.</a:t>
            </a:r>
          </a:p>
          <a:p>
            <a:pPr marL="0" indent="0">
              <a:buNone/>
            </a:pPr>
            <a:r>
              <a:rPr lang="ru-RU" sz="2600" dirty="0"/>
              <a:t>8.Введение в уже знакомую детям игру новой роли, уточнение обязанностей.</a:t>
            </a:r>
          </a:p>
          <a:p>
            <a:pPr marL="0" indent="0">
              <a:buNone/>
            </a:pPr>
            <a:r>
              <a:rPr lang="ru-RU" sz="2600" dirty="0"/>
              <a:t>9.Оказание детям помощи в организации игровой обстановки.</a:t>
            </a:r>
          </a:p>
          <a:p>
            <a:pPr marL="0" indent="0">
              <a:buNone/>
            </a:pPr>
            <a:r>
              <a:rPr lang="ru-RU" sz="2600" dirty="0"/>
              <a:t>10. Совместная с детьми игра.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926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8313225" cy="4873752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3575" y="2967335"/>
            <a:ext cx="839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5300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075240" cy="659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/>
              <a:t>Гендерные игры для дошкольников – один из способов объяснить, как должны вести себя девочки и мальчики, каким правилам подчиняется их поведение в обществе. Устаревший стереотип «мальчикам – машинки, девочкам – куклы» давно изжил себя, современные методики раннего развития говорят совсем о другом. Кроме того, постепенно стираются грани между мужскими и женскими профессиями, многие женщины увлечены идеями феминизма. Из-за этого подрастающему поколению становится сложнее приспособиться к своей роли, а многие родители и особенно бабушки противятся новым практикам, когда игры мальчиков в куклы и «дочки-матери» не просто разрешаются, но и поощряются, а девочки мечтают о том, чтобы стать не домохозяйкой, </a:t>
            </a:r>
            <a:r>
              <a:rPr lang="ru-RU" i="1" dirty="0" smtClean="0"/>
              <a:t>а </a:t>
            </a:r>
            <a:r>
              <a:rPr lang="ru-RU" i="1" dirty="0"/>
              <a:t>скажем, премьер-министром.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0977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320481" cy="324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529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 для девочек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75240" cy="55652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Девочки предпочитают игры</a:t>
            </a:r>
          </a:p>
          <a:p>
            <a:pPr marL="0" indent="0" algn="ctr">
              <a:buNone/>
            </a:pPr>
            <a:r>
              <a:rPr lang="ru-RU" dirty="0"/>
              <a:t>на семейно-бытовые темы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16831"/>
            <a:ext cx="4022069" cy="3015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228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28083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Девочки выбирают игровые </a:t>
            </a:r>
            <a:r>
              <a:rPr lang="ru-RU" dirty="0" smtClean="0"/>
              <a:t>сюжеты, отражающие </a:t>
            </a:r>
            <a:r>
              <a:rPr lang="ru-RU" dirty="0"/>
              <a:t>типично</a:t>
            </a:r>
          </a:p>
          <a:p>
            <a:pPr marL="0" indent="0" algn="ctr">
              <a:buNone/>
            </a:pPr>
            <a:r>
              <a:rPr lang="ru-RU" dirty="0"/>
              <a:t>женские интересы, моду, домашние дела и обязанности</a:t>
            </a:r>
          </a:p>
          <a:p>
            <a:pPr marL="0" indent="0" algn="ctr">
              <a:buNone/>
            </a:pPr>
            <a:r>
              <a:rPr lang="ru-RU" dirty="0"/>
              <a:t>женщины, женские профессии. Тематика их игр связана с</a:t>
            </a:r>
          </a:p>
          <a:p>
            <a:pPr marL="0" indent="0" algn="ctr">
              <a:buNone/>
            </a:pPr>
            <a:r>
              <a:rPr lang="ru-RU" dirty="0"/>
              <a:t>отражением повседневного быта людей, они больше</a:t>
            </a:r>
          </a:p>
          <a:p>
            <a:pPr marL="0" indent="0" algn="ctr">
              <a:buNone/>
            </a:pPr>
            <a:r>
              <a:rPr lang="ru-RU" dirty="0"/>
              <a:t>интересуются миром взрослых и сверстников.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57508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22193"/>
            <a:ext cx="3290992" cy="2192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075284"/>
            <a:ext cx="7704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Поэтому тематика сюжетно-ролевых игр девочек социально-</a:t>
            </a:r>
          </a:p>
          <a:p>
            <a:r>
              <a:rPr lang="ru-RU" dirty="0" smtClean="0"/>
              <a:t>бытовая</a:t>
            </a:r>
          </a:p>
          <a:p>
            <a:r>
              <a:rPr lang="ru-RU" dirty="0" smtClean="0"/>
              <a:t>Девочки используют игрушки в ограниченном пространстве</a:t>
            </a:r>
          </a:p>
          <a:p>
            <a:r>
              <a:rPr lang="ru-RU" dirty="0" smtClean="0"/>
              <a:t>функционально, по предназначению, определяемому</a:t>
            </a:r>
          </a:p>
          <a:p>
            <a:r>
              <a:rPr lang="ru-RU" dirty="0" smtClean="0"/>
              <a:t>содержанием самой игрушки.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772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7992888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Девочки более комфортно себя чувствуют, играя в ограниченном</a:t>
            </a:r>
          </a:p>
          <a:p>
            <a:pPr marL="0" indent="0" algn="ctr">
              <a:buNone/>
            </a:pPr>
            <a:r>
              <a:rPr lang="ru-RU" sz="2000" dirty="0"/>
              <a:t>пространстве - им достаточно только уголка</a:t>
            </a:r>
            <a:r>
              <a:rPr lang="ru-RU" sz="2000" dirty="0" smtClean="0"/>
              <a:t>. </a:t>
            </a:r>
          </a:p>
          <a:p>
            <a:pPr marL="0" indent="0" algn="ctr">
              <a:buNone/>
            </a:pPr>
            <a:r>
              <a:rPr lang="ru-RU" sz="2000" dirty="0"/>
              <a:t>Они более склонны к конкретике. Им необходимо наличие</a:t>
            </a:r>
          </a:p>
          <a:p>
            <a:pPr marL="0" indent="0" algn="ctr">
              <a:buNone/>
            </a:pPr>
            <a:r>
              <a:rPr lang="ru-RU" sz="2000" dirty="0"/>
              <a:t>игрового оборудования, представляющего собой аналог</a:t>
            </a:r>
          </a:p>
          <a:p>
            <a:pPr marL="0" indent="0" algn="ctr">
              <a:buNone/>
            </a:pPr>
            <a:r>
              <a:rPr lang="ru-RU" sz="2000" dirty="0"/>
              <a:t>предметов </a:t>
            </a:r>
            <a:r>
              <a:rPr lang="ru-RU" sz="2000" dirty="0" smtClean="0"/>
              <a:t>взрослого </a:t>
            </a:r>
            <a:r>
              <a:rPr lang="ru-RU" sz="2000" dirty="0"/>
              <a:t>мира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Объединение девочек в игре основано на интересе друг к другу, а</a:t>
            </a:r>
          </a:p>
          <a:p>
            <a:pPr marL="0" indent="0" algn="ctr">
              <a:buNone/>
            </a:pPr>
            <a:r>
              <a:rPr lang="ru-RU" sz="2000" dirty="0"/>
              <a:t>у мальчиков - на интересе к содержанию игры, к замыслам</a:t>
            </a:r>
          </a:p>
          <a:p>
            <a:pPr marL="0" indent="0" algn="ctr">
              <a:buNone/>
            </a:pPr>
            <a:r>
              <a:rPr lang="ru-RU" sz="2000" dirty="0"/>
              <a:t>партнеров по игре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Ролевые действия девочек социально-ориентированные, носят</a:t>
            </a:r>
          </a:p>
          <a:p>
            <a:pPr marL="0" indent="0" algn="ctr">
              <a:buNone/>
            </a:pPr>
            <a:r>
              <a:rPr lang="ru-RU" sz="2000" dirty="0"/>
              <a:t>культурно-ценностный характер, они более продуманные,</a:t>
            </a:r>
          </a:p>
          <a:p>
            <a:pPr marL="0" indent="0" algn="ctr">
              <a:buNone/>
            </a:pPr>
            <a:r>
              <a:rPr lang="ru-RU" sz="2000" dirty="0"/>
              <a:t>последовательные и стабильные. Их увлекает неоднократное</a:t>
            </a:r>
          </a:p>
          <a:p>
            <a:pPr marL="0" indent="0" algn="ctr">
              <a:buNone/>
            </a:pPr>
            <a:r>
              <a:rPr lang="ru-RU" sz="2000" dirty="0"/>
              <a:t>выполнение освоенных ими ролевых </a:t>
            </a:r>
            <a:r>
              <a:rPr lang="ru-RU" sz="2000" dirty="0" smtClean="0"/>
              <a:t>действий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78504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13028"/>
            <a:ext cx="4650972" cy="2616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Игры мальчиков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931224" cy="53492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Мальчики предпочитают игры -</a:t>
            </a:r>
          </a:p>
          <a:p>
            <a:pPr marL="0" indent="0" algn="ctr">
              <a:buNone/>
            </a:pPr>
            <a:r>
              <a:rPr lang="ru-RU" dirty="0"/>
              <a:t>шумные, наполненные</a:t>
            </a:r>
          </a:p>
          <a:p>
            <a:pPr marL="0" indent="0" algn="ctr">
              <a:buNone/>
            </a:pPr>
            <a:r>
              <a:rPr lang="ru-RU" dirty="0"/>
              <a:t>движениями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43126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1214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07524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Мальчики, в отличие от девочек, предпочитают игровые</a:t>
            </a:r>
          </a:p>
          <a:p>
            <a:pPr marL="0" indent="0" algn="ctr">
              <a:buNone/>
            </a:pPr>
            <a:r>
              <a:rPr lang="ru-RU" sz="2000" dirty="0"/>
              <a:t>сюжеты, отражающие мужские черты (смелость, героизм,</a:t>
            </a:r>
          </a:p>
          <a:p>
            <a:pPr marL="0" indent="0" algn="ctr">
              <a:buNone/>
            </a:pPr>
            <a:r>
              <a:rPr lang="ru-RU" sz="2000" dirty="0"/>
              <a:t>отважность), интересы, особенности поведения в мужских</a:t>
            </a:r>
          </a:p>
          <a:p>
            <a:pPr marL="0" indent="0" algn="ctr">
              <a:buNone/>
            </a:pPr>
            <a:r>
              <a:rPr lang="ru-RU" sz="2000" dirty="0"/>
              <a:t>профессиях и деяниях. Их привлекают сфера техники,</a:t>
            </a:r>
          </a:p>
          <a:p>
            <a:pPr marL="0" indent="0" algn="ctr">
              <a:buNone/>
            </a:pPr>
            <a:r>
              <a:rPr lang="ru-RU" sz="2000" dirty="0"/>
              <a:t>события героического характера. Поэтому тематика сюжетно-</a:t>
            </a:r>
          </a:p>
          <a:p>
            <a:pPr marL="0" indent="0" algn="ctr">
              <a:buNone/>
            </a:pPr>
            <a:r>
              <a:rPr lang="ru-RU" sz="2000" dirty="0"/>
              <a:t>ролевых игр мальчиков - техническая и общественная.</a:t>
            </a:r>
          </a:p>
          <a:p>
            <a:pPr marL="0" indent="0" algn="ctr">
              <a:buNone/>
            </a:pPr>
            <a:r>
              <a:rPr lang="ru-RU" sz="2000" dirty="0"/>
              <a:t>Ролевые действия мальчиков преимущественно направлены</a:t>
            </a:r>
          </a:p>
          <a:p>
            <a:pPr marL="0" indent="0" algn="ctr">
              <a:buNone/>
            </a:pPr>
            <a:r>
              <a:rPr lang="ru-RU" sz="2000" dirty="0"/>
              <a:t>на самоутверждение профессиональной значимости мужчины</a:t>
            </a:r>
          </a:p>
          <a:p>
            <a:pPr marL="0" indent="0" algn="ctr">
              <a:buNone/>
            </a:pPr>
            <a:r>
              <a:rPr lang="ru-RU" sz="2000" dirty="0"/>
              <a:t>в обществе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929447"/>
            <a:ext cx="3709147" cy="2492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7711"/>
            <a:ext cx="3816424" cy="2544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7568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568952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Мальчики совершают с игрушками различные игровые действия,</a:t>
            </a:r>
          </a:p>
          <a:p>
            <a:pPr marL="0" indent="0">
              <a:buNone/>
            </a:pPr>
            <a:r>
              <a:rPr lang="ru-RU" dirty="0"/>
              <a:t>творческие преобразования, используя их в неограниченном</a:t>
            </a:r>
          </a:p>
          <a:p>
            <a:pPr marL="0" indent="0">
              <a:buNone/>
            </a:pPr>
            <a:r>
              <a:rPr lang="ru-RU" dirty="0"/>
              <a:t>пространстве. Их интересует, в отличие от девочек,</a:t>
            </a:r>
          </a:p>
          <a:p>
            <a:pPr marL="0" indent="0">
              <a:buNone/>
            </a:pPr>
            <a:r>
              <a:rPr lang="ru-RU" dirty="0"/>
              <a:t>многоаспектность игрушки, ее конструкция. Это связано с тем, что в</a:t>
            </a:r>
          </a:p>
          <a:p>
            <a:pPr marL="0" indent="0">
              <a:buNone/>
            </a:pPr>
            <a:r>
              <a:rPr lang="ru-RU" dirty="0"/>
              <a:t>свои пять лет мальчики очень подвижны и динамичны, они не могут</a:t>
            </a:r>
          </a:p>
          <a:p>
            <a:pPr marL="0" indent="0">
              <a:buNone/>
            </a:pPr>
            <a:r>
              <a:rPr lang="ru-RU" dirty="0"/>
              <a:t>ограничиться только игровым уголком, им нужно пространство для</a:t>
            </a:r>
          </a:p>
          <a:p>
            <a:pPr marL="0" indent="0">
              <a:buNone/>
            </a:pPr>
            <a:r>
              <a:rPr lang="ru-RU" dirty="0"/>
              <a:t>перемещений, активных действий и творческих изобретений. Уже</a:t>
            </a:r>
          </a:p>
          <a:p>
            <a:pPr marL="0" indent="0">
              <a:buNone/>
            </a:pPr>
            <a:r>
              <a:rPr lang="ru-RU" dirty="0"/>
              <a:t>сам характер их игр предполагает движение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Мальчиков привлекает неоднозначность, многоплановость игрового</a:t>
            </a:r>
          </a:p>
          <a:p>
            <a:pPr marL="0" indent="0">
              <a:buNone/>
            </a:pPr>
            <a:r>
              <a:rPr lang="ru-RU" dirty="0"/>
              <a:t>сюжета. Их захватывает сама игра, роль, </a:t>
            </a:r>
            <a:r>
              <a:rPr lang="ru-RU" dirty="0" err="1"/>
              <a:t>процессуальность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творческое развитие событий. Им интересно раскрыть</a:t>
            </a:r>
          </a:p>
          <a:p>
            <a:pPr marL="0" indent="0">
              <a:buNone/>
            </a:pPr>
            <a:r>
              <a:rPr lang="ru-RU" dirty="0"/>
              <a:t>неповторимость героя, его поступков, а также ставить игровые</a:t>
            </a:r>
          </a:p>
          <a:p>
            <a:pPr marL="0" indent="0">
              <a:buNone/>
            </a:pPr>
            <a:r>
              <a:rPr lang="ru-RU" dirty="0"/>
              <a:t>задачи, решение которых приносит успех исполняемой роли.</a:t>
            </a:r>
          </a:p>
          <a:p>
            <a:pPr marL="0" indent="0">
              <a:buNone/>
            </a:pPr>
            <a:r>
              <a:rPr lang="ru-RU" dirty="0"/>
              <a:t>Поэтому ролевые действия мальчиков разнообразнее, чем у</a:t>
            </a:r>
          </a:p>
          <a:p>
            <a:pPr marL="0" indent="0">
              <a:buNone/>
            </a:pPr>
            <a:r>
              <a:rPr lang="ru-RU" dirty="0"/>
              <a:t>девочек. И соответственно, уровень развития игровых умений у</a:t>
            </a:r>
          </a:p>
          <a:p>
            <a:pPr marL="0" indent="0">
              <a:buNone/>
            </a:pPr>
            <a:r>
              <a:rPr lang="ru-RU" dirty="0"/>
              <a:t>мальчиков выше, чем у девочек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Ролевое взаимодействие мальчиков носит хаотичный, </a:t>
            </a:r>
            <a:r>
              <a:rPr lang="ru-RU"/>
              <a:t>спонтанный </a:t>
            </a:r>
            <a:r>
              <a:rPr lang="ru-RU" smtClean="0"/>
              <a:t>и непродолжительный </a:t>
            </a:r>
            <a:r>
              <a:rPr lang="ru-RU" dirty="0"/>
              <a:t>характер, так как они решают конфликтные</a:t>
            </a:r>
          </a:p>
          <a:p>
            <a:pPr marL="0" indent="0">
              <a:buNone/>
            </a:pPr>
            <a:r>
              <a:rPr lang="ru-RU" dirty="0"/>
              <a:t>ситуации посредством силы.</a:t>
            </a:r>
          </a:p>
        </p:txBody>
      </p:sp>
    </p:spTree>
    <p:extLst>
      <p:ext uri="{BB962C8B-B14F-4D97-AF65-F5344CB8AC3E}">
        <p14:creationId xmlns:p14="http://schemas.microsoft.com/office/powerpoint/2010/main" val="4049123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03232" cy="59972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Конструктивная деятельность одно из</a:t>
            </a:r>
          </a:p>
          <a:p>
            <a:pPr marL="0" indent="0" algn="ctr">
              <a:buNone/>
            </a:pPr>
            <a:r>
              <a:rPr lang="ru-RU" dirty="0"/>
              <a:t>любимых занятий как мальчиков так и</a:t>
            </a:r>
          </a:p>
          <a:p>
            <a:pPr marL="0" indent="0" algn="ctr">
              <a:buNone/>
            </a:pPr>
            <a:r>
              <a:rPr lang="ru-RU" dirty="0"/>
              <a:t>девочек. А особенно любят</a:t>
            </a:r>
          </a:p>
          <a:p>
            <a:pPr marL="0" indent="0" algn="ctr">
              <a:buNone/>
            </a:pPr>
            <a:r>
              <a:rPr lang="ru-RU" dirty="0"/>
              <a:t>заниматься с конструкторами</a:t>
            </a:r>
          </a:p>
          <a:p>
            <a:pPr marL="0" indent="0" algn="ctr">
              <a:buNone/>
            </a:pPr>
            <a:r>
              <a:rPr lang="ru-RU" dirty="0"/>
              <a:t>мальчишки.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" y="3171639"/>
            <a:ext cx="3956498" cy="263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99640"/>
            <a:ext cx="3550742" cy="2416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2147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D1F7549A09F7F4C956D0918BC3F5F8E" ma:contentTypeVersion="49" ma:contentTypeDescription="Создание документа." ma:contentTypeScope="" ma:versionID="fe6216fec4eaaaaaa43a2b99756dcf1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AWJJH2MPE6E2-1277058363-2447</_dlc_DocId>
    <_dlc_DocIdUrl xmlns="4a252ca3-5a62-4c1c-90a6-29f4710e47f8">
      <Url>http://edu-sps.koiro.local/Kostroma_EDU/ds_26/_layouts/15/DocIdRedir.aspx?ID=AWJJH2MPE6E2-1277058363-2447</Url>
      <Description>AWJJH2MPE6E2-1277058363-2447</Description>
    </_dlc_DocIdUrl>
  </documentManagement>
</p:properties>
</file>

<file path=customXml/itemProps1.xml><?xml version="1.0" encoding="utf-8"?>
<ds:datastoreItem xmlns:ds="http://schemas.openxmlformats.org/officeDocument/2006/customXml" ds:itemID="{BAF467B7-CA83-43A6-A88C-D410C36E1BC4}"/>
</file>

<file path=customXml/itemProps2.xml><?xml version="1.0" encoding="utf-8"?>
<ds:datastoreItem xmlns:ds="http://schemas.openxmlformats.org/officeDocument/2006/customXml" ds:itemID="{5F6470F6-65A8-432F-9102-D021B36F676D}"/>
</file>

<file path=customXml/itemProps3.xml><?xml version="1.0" encoding="utf-8"?>
<ds:datastoreItem xmlns:ds="http://schemas.openxmlformats.org/officeDocument/2006/customXml" ds:itemID="{195C58CE-FB15-445C-BDF4-0F409C7AADA9}"/>
</file>

<file path=customXml/itemProps4.xml><?xml version="1.0" encoding="utf-8"?>
<ds:datastoreItem xmlns:ds="http://schemas.openxmlformats.org/officeDocument/2006/customXml" ds:itemID="{2920141C-2C32-4B7A-AB37-A716FEAF5442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734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Игры по гендерному воспитанию </vt:lpstr>
      <vt:lpstr>Презентация PowerPoint</vt:lpstr>
      <vt:lpstr>Игры для девочек.</vt:lpstr>
      <vt:lpstr>Презентация PowerPoint</vt:lpstr>
      <vt:lpstr>Презентация PowerPoint</vt:lpstr>
      <vt:lpstr>Игры мальчиков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воспитателям по подготовке и планированию сюжетно-ролевых игр и усложнению их сюжетов.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по гендерному воспитанию</dc:title>
  <dc:creator>Настя</dc:creator>
  <cp:lastModifiedBy>Пользователь Windows</cp:lastModifiedBy>
  <cp:revision>10</cp:revision>
  <dcterms:created xsi:type="dcterms:W3CDTF">2019-12-13T14:56:08Z</dcterms:created>
  <dcterms:modified xsi:type="dcterms:W3CDTF">2019-12-16T16:38:28Z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0x0101004D1F7549A09F7F4C956D0918BC3F5F8E</vt:lpwstr>
  </property>
  <property fmtid="{D5CDD505-2E9C-101B-9397-08002B2CF9AE}" pid="3" name="_dlc_DocIdItemGuid">
    <vt:lpwstr>e85eed76-00e2-470e-b0e2-3e32c3fb4fa4</vt:lpwstr>
  </property>
</Properties>
</file>