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50AE52-EE09-4307-B687-7F9F1BC4496F}">
          <p14:sldIdLst>
            <p14:sldId id="256"/>
            <p14:sldId id="277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hcolonoc.ru/" TargetMode="External"/><Relationship Id="rId2" Type="http://schemas.openxmlformats.org/officeDocument/2006/relationships/hyperlink" Target="http://www.maa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cme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920880" cy="5904656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«Что из чего сделано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Подготовила воспитатель МБДОУ «Детский сад №26»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Корнева Светлана Олеговна</a:t>
            </a: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49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ега\Desktop\Новая папка\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6124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уронить предмет из стекла? (Правильно, он разобьется, потому что стекло хрупкое.)</a:t>
            </a:r>
          </a:p>
        </p:txBody>
      </p:sp>
    </p:spTree>
    <p:extLst>
      <p:ext uri="{BB962C8B-B14F-4D97-AF65-F5344CB8AC3E}">
        <p14:creationId xmlns:p14="http://schemas.microsoft.com/office/powerpoint/2010/main" val="26526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ерега\Desktop\Новая папка\k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059014" cy="27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0880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dirty="0"/>
              <a:t>«Знакомство с деревом (как материалом</a:t>
            </a:r>
            <a:r>
              <a:rPr lang="ru-RU" sz="1600" dirty="0" smtClean="0"/>
              <a:t>)»</a:t>
            </a:r>
            <a:endParaRPr lang="en-US" sz="1600" dirty="0" smtClean="0"/>
          </a:p>
          <a:p>
            <a:pPr marL="4572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знакомить со свойствами дерева (твердость, прочность, мягкость) и структурой его поверхности (гладкая, шероховатая);     воспитывать бережное отношение к деревьям и лесу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отгадать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загадку: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видели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одетым,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бедняжки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Сорвали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рубашки.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отгадывают-дерево.)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отгадали.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нашу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перечисляют.)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иллюстративным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материалом.</a:t>
            </a:r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рега\Desktop\Новая папка\471_51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0" y="152636"/>
            <a:ext cx="442227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ерега\Desktop\Новая папка\Library-Bo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4562798" cy="30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Серега\Desktop\Новая папка\miramida_knig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58" y="554595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Серега\Desktop\Новая папка\2514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40" y="116632"/>
            <a:ext cx="1811706" cy="29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Серега\Desktop\Новая папка\masa_10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52320" cy="31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Серега\Desktop\Новая папка\ex_3818_SHKAF_KUPE_2_minim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30743"/>
            <a:ext cx="3034534" cy="4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ерега\Desktop\Новая папка\12_-_лоп.дерев.65с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492844" cy="23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Серега\Desktop\Новая папка\26119737.p7wap6xp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751564" cy="35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Серега\Desktop\Новая папка\skamia-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415804" cy="3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Серега\Desktop\Новая папка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6" y="2924944"/>
            <a:ext cx="2448272" cy="36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721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старину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делали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посуду,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игрушки-забавы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плели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корзины,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лапти.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разберёмся,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прочный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материал?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Да.)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66987"/>
            <a:ext cx="2160241" cy="2160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02992"/>
            <a:ext cx="2088232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2492"/>
            <a:ext cx="2596009" cy="1609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48" y="3212976"/>
            <a:ext cx="1656184" cy="24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(показывает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иллюстрацию)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гвоздя,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(показывает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богородскую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игрушку),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выдумаете,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получились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зверей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птиц?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отвечают.)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304440" cy="2478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1"/>
            <a:ext cx="3792209" cy="2532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314056" cy="317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83014"/>
            <a:ext cx="4900349" cy="32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5793824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Дерево–мягкий,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обработке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свойством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резчики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дереву.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твердости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древесины?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(Дети.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твердое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потянулся,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Раз-нагнулся,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Два–нагнулся,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развел,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Ключик,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нашел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ключик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достать,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носочки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3256756" cy="43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www.maam.ru/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http://dohcolonoc.ru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http://www.docme.ru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0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484784"/>
            <a:ext cx="6400800" cy="3474720"/>
          </a:xfrm>
        </p:spPr>
        <p:txBody>
          <a:bodyPr/>
          <a:lstStyle/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srgbClr val="21274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Цели занятия: </a:t>
            </a:r>
            <a:endParaRPr lang="ru-RU" sz="2000" dirty="0">
              <a:solidFill>
                <a:srgbClr val="212745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со свойствами глиняных предметов, их </a:t>
            </a:r>
            <a:r>
              <a:rPr lang="ru-RU" sz="18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разнообразием.</a:t>
            </a:r>
          </a:p>
          <a:p>
            <a:pPr marL="285750" lvl="0" indent="-285750"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со свойствами стеклянных предметов, их разнообразием; показать сходства и различия свойств стеклянных и глиняных предметов.</a:t>
            </a:r>
          </a:p>
          <a:p>
            <a:pPr marL="285750" lvl="0" indent="-285750"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со свойствами деревянных предметов, их разнообразием, показать сходства и различия свойств деревянных и стеклянных предметов.</a:t>
            </a:r>
          </a:p>
          <a:p>
            <a:pPr marL="285750" lvl="0" indent="-285750"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прекрасного, эстетический вкус.</a:t>
            </a:r>
          </a:p>
        </p:txBody>
      </p:sp>
    </p:spTree>
    <p:extLst>
      <p:ext uri="{BB962C8B-B14F-4D97-AF65-F5344CB8AC3E}">
        <p14:creationId xmlns:p14="http://schemas.microsoft.com/office/powerpoint/2010/main" val="3528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15233"/>
            <a:ext cx="3798614" cy="275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Глина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 материалом)»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знакомить со свойствами глины (влажная, мягкая, можно изменить её форму, делить на части, лепить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воспитывать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эстетический вкус.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глиняных предметов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отгадать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загадку: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встретишь на дороге, </a:t>
            </a:r>
            <a:endParaRPr lang="ru-RU" sz="1200" dirty="0" smtClean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увязнут сильно ноги. </a:t>
            </a:r>
            <a:endParaRPr lang="ru-RU" sz="1200" dirty="0" smtClean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миску или вазу — </a:t>
            </a:r>
            <a:endParaRPr lang="ru-RU" sz="1200" dirty="0" smtClean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 сразу.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отгадывают-глина.)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отгадали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глиняные предметы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окружают?(Дети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перечисляют.)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иллюстративным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материалом.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ега\Desktop\Новая папка\1263051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34" y="1413069"/>
            <a:ext cx="4813187" cy="32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312368" cy="30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644766"/>
            <a:ext cx="4723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что можно делать с глиной? (лепить)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можно слепить из глины? (посуду, разные игрушки и т. д.)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«Полепить мы захотели»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все пальчики мои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как хочешь поверни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(смотрим на раскрытые ладони и вертим ими)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эдак, и вот так,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обидятся никак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(потираем руками)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(хлопаем в ладоши)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сидится им опять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(встряхиваем кистями)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Постучали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(стучим по столу)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Повертели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(круговые вращения кистью)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Полепить мы захотели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(потираем руками)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полепим и помнем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 отдохнем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(встряхиваем кистями)</a:t>
            </a:r>
          </a:p>
        </p:txBody>
      </p:sp>
    </p:spTree>
    <p:extLst>
      <p:ext uri="{BB962C8B-B14F-4D97-AF65-F5344CB8AC3E}">
        <p14:creationId xmlns:p14="http://schemas.microsoft.com/office/powerpoint/2010/main" val="19807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ега\Desktop\Новая папка\0035-039-Lepjat-dymkovskuju-igrushku-iz-gliny-zatem-sushat-snachala-na-st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0567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ега\Desktop\Новая папка\00969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50" y="3775373"/>
            <a:ext cx="4600293" cy="21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ерега\Desktop\Новая папка\e9719251031--dlya-doma-interera-vaza-glina-losche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7089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7667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</a:t>
            </a: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стеклом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 материалом)»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со свойствами стеклянных предметов, их разнообразием;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эстетический вкус.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отгадать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загадку: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не видишь, а потрогать можно</a:t>
            </a:r>
            <a:r>
              <a:rPr lang="ru-RU" sz="1200" dirty="0" smtClean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отгадывают-стекло.)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отгадали.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окружают?(Дети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перечисляют.)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иллюстративным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материалом.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Серега\Desktop\Новая папка\1379816877-e5d69f5ad12673675fe4784f782945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9027"/>
            <a:ext cx="5031656" cy="31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ега\Desktop\Новая папка\1202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8082" cy="36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Серега\Desktop\Новая папка\steklyannaya+vaza+s+tcvetami+steklyannaya+vaza+steklyannaya+posuda+posuda+hrustalnaya+posuda+8891964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3122722" cy="31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Серега\Desktop\Новая папка\Ваза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03" y="2277178"/>
            <a:ext cx="4340670" cy="43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073" y="4048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разберёмся,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(прозрачное, хрупкое, может разбиться, гладкое)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делают из стекла?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ерега\Desktop\Новая папка\5051Nh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5239"/>
            <a:ext cx="4331395" cy="32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ерега\Desktop\Новая папка\b_bz-g9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22" y="3645024"/>
            <a:ext cx="3036467" cy="30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ерега\Desktop\Новая папка\color_glass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6" y="2780928"/>
            <a:ext cx="4309974" cy="36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мальчики: хлоп, хлоп, хлоп,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Прыгают, как мячики: прыг-скок, прыг-скок.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Ножками топчут: топ, топ, топ!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хохочут: ха, ха, ха!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Глазками моргают (ритмичное зажмуривание глаз),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отдыхают (приседают, руки свободные). </a:t>
            </a:r>
          </a:p>
        </p:txBody>
      </p:sp>
    </p:spTree>
    <p:extLst>
      <p:ext uri="{BB962C8B-B14F-4D97-AF65-F5344CB8AC3E}">
        <p14:creationId xmlns:p14="http://schemas.microsoft.com/office/powerpoint/2010/main" val="40093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ега\Desktop\Новая папка\6497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829800" cy="27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ерега\Desktop\Новая папка\4376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498157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ерега\Desktop\Новая папка\1346366618_vinb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572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498" y="21328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стекла и еще одно свойство – оно может петь т.е. издавать мелодичный звук. (Ударяется по хрустальному стакану карандашом)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кто пожелает рассказать, как человек использует стекло в своей жизни (предлагаю детям разные предметы, сделанные из стекла - рассказы детей).</a:t>
            </a:r>
          </a:p>
        </p:txBody>
      </p:sp>
    </p:spTree>
    <p:extLst>
      <p:ext uri="{BB962C8B-B14F-4D97-AF65-F5344CB8AC3E}">
        <p14:creationId xmlns:p14="http://schemas.microsoft.com/office/powerpoint/2010/main" val="24151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AWJJH2MPE6E2-1277058363-2695</_dlc_DocId>
    <_dlc_DocIdUrl xmlns="4a252ca3-5a62-4c1c-90a6-29f4710e47f8">
      <Url>http://edu-sps.koiro.local/Kostroma_EDU/ds_26/_layouts/15/DocIdRedir.aspx?ID=AWJJH2MPE6E2-1277058363-2695</Url>
      <Description>AWJJH2MPE6E2-1277058363-2695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D1F7549A09F7F4C956D0918BC3F5F8E" ma:contentTypeVersion="49" ma:contentTypeDescription="Создание документа." ma:contentTypeScope="" ma:versionID="fe6216fec4eaaaaaa43a2b99756dcf1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01A7C-8D94-46E7-BCAE-48C53A5415DC}"/>
</file>

<file path=customXml/itemProps2.xml><?xml version="1.0" encoding="utf-8"?>
<ds:datastoreItem xmlns:ds="http://schemas.openxmlformats.org/officeDocument/2006/customXml" ds:itemID="{439C5F93-55BE-4865-8E9E-ECB8A0E47014}"/>
</file>

<file path=customXml/itemProps3.xml><?xml version="1.0" encoding="utf-8"?>
<ds:datastoreItem xmlns:ds="http://schemas.openxmlformats.org/officeDocument/2006/customXml" ds:itemID="{E7E36290-1678-4BC6-8CFE-EEDE2BA55427}"/>
</file>

<file path=customXml/itemProps4.xml><?xml version="1.0" encoding="utf-8"?>
<ds:datastoreItem xmlns:ds="http://schemas.openxmlformats.org/officeDocument/2006/customXml" ds:itemID="{51D94C02-E9A8-40F7-948D-52C92DAF94E9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805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13.01.14 –17.01.14   Тема «Что из чего сделано».</dc:title>
  <dc:creator>Серега</dc:creator>
  <cp:lastModifiedBy>135</cp:lastModifiedBy>
  <cp:revision>59</cp:revision>
  <dcterms:created xsi:type="dcterms:W3CDTF">2015-01-21T18:08:05Z</dcterms:created>
  <dcterms:modified xsi:type="dcterms:W3CDTF">2020-11-10T06:14:28Z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0x0101004D1F7549A09F7F4C956D0918BC3F5F8E</vt:lpwstr>
  </property>
  <property fmtid="{D5CDD505-2E9C-101B-9397-08002B2CF9AE}" pid="3" name="_dlc_DocIdItemGuid">
    <vt:lpwstr>dbf41a83-1963-4ce7-a8f6-0fa09eefdcfc</vt:lpwstr>
  </property>
</Properties>
</file>