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89" r:id="rId3"/>
    <p:sldId id="275" r:id="rId4"/>
    <p:sldId id="280" r:id="rId5"/>
    <p:sldId id="262" r:id="rId6"/>
    <p:sldId id="281" r:id="rId7"/>
    <p:sldId id="274" r:id="rId8"/>
    <p:sldId id="267" r:id="rId9"/>
    <p:sldId id="269" r:id="rId10"/>
    <p:sldId id="268" r:id="rId11"/>
    <p:sldId id="264" r:id="rId12"/>
    <p:sldId id="270" r:id="rId13"/>
    <p:sldId id="284" r:id="rId14"/>
    <p:sldId id="279" r:id="rId15"/>
    <p:sldId id="282" r:id="rId16"/>
    <p:sldId id="273" r:id="rId17"/>
    <p:sldId id="283" r:id="rId18"/>
    <p:sldId id="265" r:id="rId19"/>
    <p:sldId id="277" r:id="rId20"/>
    <p:sldId id="285" r:id="rId21"/>
    <p:sldId id="286" r:id="rId22"/>
    <p:sldId id="287" r:id="rId23"/>
    <p:sldId id="288" r:id="rId24"/>
    <p:sldId id="266" r:id="rId25"/>
    <p:sldId id="278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164EA6-FDE3-43C1-8C72-C365351A736A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F95B5C-427B-47A3-8B69-5EF1EB262B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Ангел в лесной чаще gif анимация смайлик аватар скачать бесплатно рисунок фото купить подарок Ангел в лесной чащ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0730" cy="6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аши работы в программе Incendia - Форум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09" y="665448"/>
            <a:ext cx="6408711" cy="5715880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6900" y="26961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Новогодняя дата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ppy Christmas Eve - First thoughts ab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74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Ангел в лесной чаще gif анимация смайлик аватар скачать бесплатно рисунок фото купить подарок Ангел в лесной чащ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0730" cy="6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Без заголовка. Обсуждение на LiveInternet - Российский Серви…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85" y="730047"/>
            <a:ext cx="4792960" cy="54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6900" y="26961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Дед Мороз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Новый год: история праздника - Готовим с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main_soloha: Старость в рад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370"/>
            <a:ext cx="4490843" cy="68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усская Идея - Откуда взялся Санта-Клаус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55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вый год: история праздника - Готовим 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80100" cy="68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овогодние праздники в Лианозовском парке - Новости - Отдых с детьми - OSD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9" y="692696"/>
            <a:ext cx="8963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Gallery.ru / Фото #25 - Идеи для новых схем. - Lin4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" y="456247"/>
            <a:ext cx="837316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ишите письма. Дед Мороз на связ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466"/>
            <a:ext cx="786327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Ангел в лесной чаще gif анимация смайлик аватар скачать бесплатно рисунок фото купить подарок Ангел в лесной чащ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0730" cy="6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Ответы@Mail.Ru: В каком танце кружатся снежинки?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32657"/>
            <a:ext cx="6076899" cy="60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6900" y="26961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00B0F0"/>
                </a:solidFill>
              </a:rPr>
              <a:t>Снегурочка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зучая его красивые картины, погружаешься в древнюю историю Руси.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7682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разднич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682"/>
            <a:ext cx="7518458" cy="66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негурочка островский характеристика снегурочки - любые характерис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086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@дневники - Цветными перьями по волшебным сн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89" y="136525"/>
            <a:ext cx="4733925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острома. Терем Снегурочки. Декабрь 2010 Туристическое агентство Дивный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5" y="260648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негурочка кострома доброжелательна и гостеприим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"/>
            <a:ext cx="5082795" cy="68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Ангел в лесной чаще gif анимация смайлик аватар скачать бесплатно рисунок фото купить подарок Ангел в лесной чащ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0730" cy="6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Мой Мир@Mail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5780"/>
            <a:ext cx="6081464" cy="60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6900" y="26961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FF00"/>
                </a:solidFill>
              </a:rPr>
              <a:t>Зимние забавы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то пейзаж, зима, времена года, рождество, живопись,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281"/>
            <a:ext cx="7627953" cy="61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асленица в Meat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Там где тепло и уютно. - Новый, но по-старом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281"/>
            <a:ext cx="8510637" cy="63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се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40" y="240281"/>
            <a:ext cx="9268978" cy="61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ореволюционные новогодние и рождественские открытки. Часть 1 - Статьи по интересам - Каталог статей - Творческая лаборатория &quot;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983"/>
            <a:ext cx="8780433" cy="55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Поздравления с Новым годом бабушке Стихопл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" y="307770"/>
            <a:ext cx="4536561" cy="62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Программа для детей: Новый год у бабушки / Новый год в комплексе &quot;Бабушкин Сад&quot; / Новогодняя ночь / Доживем до понедельника! / 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48" y="112098"/>
            <a:ext cx="4072011" cy="65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История благодарностей участник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ентябрь: осеннее равноденствие, шиповник, цикламен домашний, суп из чечевицы... (home.woman.countrylife) : Рассылка : Sub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128792" cy="61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кты дня - декабрь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553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Ангел в лесной чаще gif анимация смайлик аватар скачать бесплатно рисунок фото купить подарок Ангел в лесной чащ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0730" cy="6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coolphysics.ucoz.ua/uchnyam/8kl/snezhin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7571006" cy="609329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6900" y="26961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FF00"/>
                </a:solidFill>
              </a:rPr>
              <a:t>Новогодняя ель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овогодняя страничка Записи в рубрике Новогодняя страничка Дневник koteroz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734986" cy="67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стория празднования Рождества в России (17 картинок) - JokesLand - лучший юмор, развлечения и прикол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" b="8222"/>
          <a:stretch/>
        </p:blipFill>
        <p:spPr bwMode="auto">
          <a:xfrm>
            <a:off x="251520" y="836712"/>
            <a:ext cx="863166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С Новым годом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История празднования Рождества в России (17 картинок) - JokesLand - лучший юмор, развлечения и при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" y="555312"/>
            <a:ext cx="9101224" cy="56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 Новым годом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7818"/>
            <a:ext cx="8822807" cy="63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AWJJH2MPE6E2-41352623-58</_dlc_DocId>
    <_dlc_DocIdUrl xmlns="4a252ca3-5a62-4c1c-90a6-29f4710e47f8">
      <Url>http://edu-sps.koiro.local/Kostroma_EDU/ds_26/Melexina_AU/_layouts/15/DocIdRedir.aspx?ID=AWJJH2MPE6E2-41352623-58</Url>
      <Description>AWJJH2MPE6E2-41352623-58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AA2C52EC408F446AC23162D34CDD172" ma:contentTypeVersion="49" ma:contentTypeDescription="Создание документа." ma:contentTypeScope="" ma:versionID="fe0f55bd7f021b3d1e4d7005a043012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A02EC1-BCDB-4793-B88D-302682E9096D}"/>
</file>

<file path=customXml/itemProps2.xml><?xml version="1.0" encoding="utf-8"?>
<ds:datastoreItem xmlns:ds="http://schemas.openxmlformats.org/officeDocument/2006/customXml" ds:itemID="{CC7DB752-20C5-4438-B37C-EA56B49696D5}"/>
</file>

<file path=customXml/itemProps3.xml><?xml version="1.0" encoding="utf-8"?>
<ds:datastoreItem xmlns:ds="http://schemas.openxmlformats.org/officeDocument/2006/customXml" ds:itemID="{18425FEE-AD86-4991-96D5-0C5D9F830211}"/>
</file>

<file path=customXml/itemProps4.xml><?xml version="1.0" encoding="utf-8"?>
<ds:datastoreItem xmlns:ds="http://schemas.openxmlformats.org/officeDocument/2006/customXml" ds:itemID="{5009FD06-E45E-45BE-BDC6-D1FBC7F4D8D8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9</Words>
  <Application>Microsoft Office PowerPoint</Application>
  <PresentationFormat>Экран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дата</dc:title>
  <dc:creator>RePack by Diakov</dc:creator>
  <cp:lastModifiedBy>RePack by Diakov</cp:lastModifiedBy>
  <cp:revision>17</cp:revision>
  <dcterms:created xsi:type="dcterms:W3CDTF">2014-12-20T08:29:22Z</dcterms:created>
  <dcterms:modified xsi:type="dcterms:W3CDTF">2014-12-20T15:39:10Z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0x010100AAA2C52EC408F446AC23162D34CDD172</vt:lpwstr>
  </property>
  <property fmtid="{D5CDD505-2E9C-101B-9397-08002B2CF9AE}" pid="3" name="_dlc_DocIdItemGuid">
    <vt:lpwstr>620c429a-e82a-44ee-9319-19191172c88b</vt:lpwstr>
  </property>
</Properties>
</file>