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59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60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4" r:id="rId17"/>
    <p:sldId id="272" r:id="rId18"/>
    <p:sldId id="275" r:id="rId19"/>
    <p:sldId id="314" r:id="rId20"/>
    <p:sldId id="273" r:id="rId21"/>
    <p:sldId id="317" r:id="rId22"/>
    <p:sldId id="305" r:id="rId23"/>
    <p:sldId id="315" r:id="rId24"/>
    <p:sldId id="276" r:id="rId25"/>
    <p:sldId id="277" r:id="rId26"/>
    <p:sldId id="278" r:id="rId27"/>
    <p:sldId id="280" r:id="rId28"/>
    <p:sldId id="283" r:id="rId29"/>
    <p:sldId id="282" r:id="rId30"/>
    <p:sldId id="292" r:id="rId31"/>
    <p:sldId id="308" r:id="rId32"/>
    <p:sldId id="313" r:id="rId33"/>
    <p:sldId id="281" r:id="rId34"/>
    <p:sldId id="310" r:id="rId35"/>
    <p:sldId id="279" r:id="rId36"/>
    <p:sldId id="286" r:id="rId37"/>
    <p:sldId id="284" r:id="rId38"/>
    <p:sldId id="285" r:id="rId39"/>
    <p:sldId id="287" r:id="rId40"/>
    <p:sldId id="293" r:id="rId41"/>
    <p:sldId id="294" r:id="rId42"/>
    <p:sldId id="288" r:id="rId43"/>
    <p:sldId id="289" r:id="rId44"/>
    <p:sldId id="307" r:id="rId45"/>
    <p:sldId id="295" r:id="rId46"/>
    <p:sldId id="290" r:id="rId47"/>
    <p:sldId id="296" r:id="rId48"/>
    <p:sldId id="291" r:id="rId49"/>
    <p:sldId id="297" r:id="rId50"/>
    <p:sldId id="298" r:id="rId51"/>
    <p:sldId id="299" r:id="rId52"/>
    <p:sldId id="301" r:id="rId53"/>
    <p:sldId id="300" r:id="rId54"/>
    <p:sldId id="304" r:id="rId55"/>
    <p:sldId id="302" r:id="rId56"/>
    <p:sldId id="303" r:id="rId57"/>
    <p:sldId id="306" r:id="rId58"/>
    <p:sldId id="309" r:id="rId59"/>
    <p:sldId id="311" r:id="rId60"/>
    <p:sldId id="312" r:id="rId61"/>
    <p:sldId id="316" r:id="rId62"/>
    <p:sldId id="318" r:id="rId63"/>
    <p:sldId id="319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0063-2B2A-41F0-944F-4AAA12785E1E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261B-480A-411F-986B-0169EE1F0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777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0063-2B2A-41F0-944F-4AAA12785E1E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261B-480A-411F-986B-0169EE1F0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589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0063-2B2A-41F0-944F-4AAA12785E1E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261B-480A-411F-986B-0169EE1F0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186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0063-2B2A-41F0-944F-4AAA12785E1E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261B-480A-411F-986B-0169EE1F0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746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0063-2B2A-41F0-944F-4AAA12785E1E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261B-480A-411F-986B-0169EE1F0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276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0063-2B2A-41F0-944F-4AAA12785E1E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261B-480A-411F-986B-0169EE1F0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689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0063-2B2A-41F0-944F-4AAA12785E1E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261B-480A-411F-986B-0169EE1F0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735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0063-2B2A-41F0-944F-4AAA12785E1E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261B-480A-411F-986B-0169EE1F0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277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0063-2B2A-41F0-944F-4AAA12785E1E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261B-480A-411F-986B-0169EE1F0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829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0063-2B2A-41F0-944F-4AAA12785E1E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261B-480A-411F-986B-0169EE1F0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766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0063-2B2A-41F0-944F-4AAA12785E1E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261B-480A-411F-986B-0169EE1F0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441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0063-2B2A-41F0-944F-4AAA12785E1E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0261B-480A-411F-986B-0169EE1F0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66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Лариса\Desktop\slide_13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85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Лариса\Desktop\slide_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7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Лариса\Desktop\slide_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80" y="0"/>
            <a:ext cx="9177180" cy="688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58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5" name="Picture 3" descr="C:\Users\Лариса\Desktop\slide_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" y="0"/>
            <a:ext cx="9121405" cy="684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82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 descr="C:\Users\Лариса\Desktop\slide_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" y="0"/>
            <a:ext cx="9133593" cy="685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78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Лариса\Desktop\slide_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6" y="20604"/>
            <a:ext cx="9151315" cy="686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64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Лариса\Desktop\slide_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18" y="1457"/>
            <a:ext cx="9170818" cy="687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47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Лариса\Desktop\b4881aa41ccdb8d418ec8f9be1131de3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0" y="0"/>
            <a:ext cx="9129789" cy="684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50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Лариса\Desktop\detsad-405989-14593440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" y="0"/>
            <a:ext cx="91807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71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Лариса\Desktop\img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" y="332656"/>
            <a:ext cx="9168341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55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 descr="C:\Users\Лариса\Desktop\shirma-dlya-ig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" y="0"/>
            <a:ext cx="9146557" cy="685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98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Лариса\Desktop\img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6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Лариса\Desktop\p41_p122005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1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Лариса\Desktop\ПЕдсовет\IMG_20180228_1011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10445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5" name="Picture 3" descr="C:\Users\Лариса\Desktop\ПЕдсовет\IMG_20180228_101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992" y="548680"/>
            <a:ext cx="410445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48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C:\Users\Лариса\Desktop\f69cd9c4ef45cd1afae3176bdf9645e4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8" y="0"/>
            <a:ext cx="9155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35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Лариса\Desktop\ПЕдсовет\IMG_20180228_1008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576"/>
            <a:ext cx="5134068" cy="68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6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Лариса\Desktop\P101004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36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Лариса\Desktop\detsad-213893-144240059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0"/>
            <a:ext cx="9144000" cy="684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06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Лариса\Desktop\0a405524c4d30824109fe26e3f50a2fc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66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53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Лариса\Desktop\detsad-26184-14525892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74"/>
            <a:ext cx="5868144" cy="686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28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Лариса\Desktop\organizaciya-predmetno-razvivayushhej-igrovoj-sredy-v-dou1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4" y="0"/>
            <a:ext cx="9125985" cy="681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72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Лариса\Desktop\86230a86d4aad86a0632026578fef491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452320" cy="690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56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Лариса\Desktop\slide_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6768752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27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Лариса\Desktop\detsad-88127-142168829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0" y="6926"/>
            <a:ext cx="9124140" cy="683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04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 descr="C:\Users\Лариса\Desktop\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98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 descr="C:\Users\Лариса\Desktop\ugolok-prirody-s-tuchkami-i-sezonnymi-dekoraciyam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12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Лариса\Desktop\img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" y="0"/>
            <a:ext cx="9126341" cy="68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63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2" name="Picture 2" descr="C:\Users\Лариса\Desktop\img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62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Лариса\Desktop\509385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13111"/>
            <a:ext cx="4572000" cy="685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49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Лариса\Desktop\ebd530a9b635dc84334528cc306db9c0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04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Лариса\Desktop\0009-001-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12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Лариса\Desktop\429ec21337cf67dc53abd682d169c10c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40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Лариса\Desktop\p6_p6_p411631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"/>
            <a:ext cx="9144000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77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Лариса\Desktop\slide_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9" y="0"/>
            <a:ext cx="9036496" cy="677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81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Лариса\Desktop\5dd414eb7e9bad8eefe473ae2d2d2c3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09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Лариса\Desktop\70462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47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Лариса\Desktop\sreda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6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7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Лариса\Desktop\detsad-1245077-152160468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088" y="1412776"/>
            <a:ext cx="6749295" cy="505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590073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40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C:\Users\Лариса\Desktop\b_12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62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Лариса\Desktop\3(600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" y="31723"/>
            <a:ext cx="9119026" cy="683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56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Лариса\Desktop\38590_cc302ab06cfb083bcf66eb3122be6e7c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" y="-1"/>
            <a:ext cx="9137817" cy="685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99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C:\Users\Лариса\Desktop\1_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" y="0"/>
            <a:ext cx="9113021" cy="683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16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Users\Лариса\Desktop\mini_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89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Users\Лариса\Desktop\detsad-105560-14127964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" y="0"/>
            <a:ext cx="9139944" cy="68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21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Лариса\Desktop\slide_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15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Users\Лариса\Desktop\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81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C:\Users\Лариса\Desktop\detsad-148186-14232860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0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90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Лариса\Desktop\detsad-177115-14768144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67" y="908720"/>
            <a:ext cx="916080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51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Лариса\Desktop\pesochnica-svoimi-rukami-foto-13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4370"/>
            <a:ext cx="5144253" cy="685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06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9154" name="Picture 2" descr="C:\Users\Лариса\Desktop\424981_13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87268" cy="517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18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C:\Users\Лариса\Desktop\image_15117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23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C:\Users\Лариса\Desktop\b525f6c282d09f8ec3f3dd5a2f974551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1" y="15846"/>
            <a:ext cx="9122872" cy="684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41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 descr="C:\Users\Лариса\Desktop\53672_eb5a5796241e12ff78b726d0beb54eed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8"/>
            <a:ext cx="9142797" cy="685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44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C:\Users\Лариса\Desktop\detsad-83218-14295494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1" y="29166"/>
            <a:ext cx="9094247" cy="682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11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8370" name="Picture 2" descr="C:\Users\Лариса\Desktop\20150429_1219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29357" cy="513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05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Лариса\Desktop\slide_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84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Лариса\Desktop\ПЕдсовет\IMG_20180228_1008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42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Лариса\Desktop\ПЕдсовет\IMG_20180228_1009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184576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64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0"/>
            <a:ext cx="5126257" cy="683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24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2967335"/>
            <a:ext cx="72007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Успехов!!!!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386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Лариса\Desktop\slide_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" y="3836"/>
            <a:ext cx="9140908" cy="685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29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Лариса\Desktop\slide_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1" y="0"/>
            <a:ext cx="9146201" cy="685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00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Лариса\Desktop\slide_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2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24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Вики-страница" ma:contentTypeID="0x010108002743E9F3BAA10B4F9AF6435715220F1A" ma:contentTypeVersion="49" ma:contentTypeDescription="Создание вики-страницы." ma:contentTypeScope="" ma:versionID="61b2102957f698335a3cd60e62cdb9ed">
  <xsd:schema xmlns:xsd="http://www.w3.org/2001/XMLSchema" xmlns:xs="http://www.w3.org/2001/XMLSchema" xmlns:p="http://schemas.microsoft.com/office/2006/metadata/properties" xmlns:ns1="http://schemas.microsoft.com/sharepoint/v3" xmlns:ns2="4a252ca3-5a62-4c1c-90a6-29f4710e47f8" targetNamespace="http://schemas.microsoft.com/office/2006/metadata/properties" ma:root="true" ma:fieldsID="60a11638337e3dc67589f361a82a16b4" ns1:_="" ns2:_="">
    <xsd:import namespace="http://schemas.microsoft.com/sharepoint/v3"/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1:WikiField" minOccurs="0"/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WikiField" ma:index="7" nillable="true" ma:displayName="Вики-содержимое" ma:description="" ma:internalName="WikiField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ikiField xmlns="http://schemas.microsoft.com/sharepoint/v3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WikiEditForm</Edit>
  <New>WikiEditForm</New>
</FormTemplates>
</file>

<file path=customXml/itemProps1.xml><?xml version="1.0" encoding="utf-8"?>
<ds:datastoreItem xmlns:ds="http://schemas.openxmlformats.org/officeDocument/2006/customXml" ds:itemID="{67F3AA89-695E-4DF5-BC25-16C649529705}"/>
</file>

<file path=customXml/itemProps2.xml><?xml version="1.0" encoding="utf-8"?>
<ds:datastoreItem xmlns:ds="http://schemas.openxmlformats.org/officeDocument/2006/customXml" ds:itemID="{18B0686E-D562-4C49-ADC1-43F8F6F27C5A}"/>
</file>

<file path=customXml/itemProps3.xml><?xml version="1.0" encoding="utf-8"?>
<ds:datastoreItem xmlns:ds="http://schemas.openxmlformats.org/officeDocument/2006/customXml" ds:itemID="{FEF4B194-DDE3-45D4-B9FF-EDDA9C9E2551}"/>
</file>

<file path=customXml/itemProps4.xml><?xml version="1.0" encoding="utf-8"?>
<ds:datastoreItem xmlns:ds="http://schemas.openxmlformats.org/officeDocument/2006/customXml" ds:itemID="{1E402942-B9A4-4085-ACD9-5C66CC9E4CEA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</Words>
  <Application>Microsoft Office PowerPoint</Application>
  <PresentationFormat>Экран (4:3)</PresentationFormat>
  <Paragraphs>1</Paragraphs>
  <Slides>63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</dc:creator>
  <cp:lastModifiedBy>Лариса</cp:lastModifiedBy>
  <cp:revision>7</cp:revision>
  <dcterms:created xsi:type="dcterms:W3CDTF">2018-03-26T16:42:06Z</dcterms:created>
  <dcterms:modified xsi:type="dcterms:W3CDTF">2018-03-26T18:14:38Z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0x010108002743E9F3BAA10B4F9AF6435715220F1A</vt:lpwstr>
  </property>
</Properties>
</file>