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488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03C41-0DF7-4E72-9CF0-1DFE36E4AD96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ED2DD-B0CA-4B0E-A9A6-E52FCDDB855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ED2DD-B0CA-4B0E-A9A6-E52FCDDB8550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D2BF-AB97-4189-8E74-06B487F056DD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92E91-8FA6-420F-A2AE-E775DB0F88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D2BF-AB97-4189-8E74-06B487F056DD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92E91-8FA6-420F-A2AE-E775DB0F88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D2BF-AB97-4189-8E74-06B487F056DD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92E91-8FA6-420F-A2AE-E775DB0F88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D2BF-AB97-4189-8E74-06B487F056DD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92E91-8FA6-420F-A2AE-E775DB0F88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D2BF-AB97-4189-8E74-06B487F056DD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92E91-8FA6-420F-A2AE-E775DB0F88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D2BF-AB97-4189-8E74-06B487F056DD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92E91-8FA6-420F-A2AE-E775DB0F88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D2BF-AB97-4189-8E74-06B487F056DD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92E91-8FA6-420F-A2AE-E775DB0F88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D2BF-AB97-4189-8E74-06B487F056DD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92E91-8FA6-420F-A2AE-E775DB0F88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D2BF-AB97-4189-8E74-06B487F056DD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92E91-8FA6-420F-A2AE-E775DB0F88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D2BF-AB97-4189-8E74-06B487F056DD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92E91-8FA6-420F-A2AE-E775DB0F88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D2BF-AB97-4189-8E74-06B487F056DD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92E91-8FA6-420F-A2AE-E775DB0F88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7D2BF-AB97-4189-8E74-06B487F056DD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92E91-8FA6-420F-A2AE-E775DB0F882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Достижения    детей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K:\на  сайт  мне\фото  достижений  детей\SAM_17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Подарки   папам</a:t>
            </a:r>
            <a:endParaRPr lang="ru-RU" dirty="0"/>
          </a:p>
        </p:txBody>
      </p:sp>
      <p:pic>
        <p:nvPicPr>
          <p:cNvPr id="11266" name="Picture 2" descr="K:\на  сайт  мне\фото  достижений  детей\SAM_30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Кормушка  для   птиц</a:t>
            </a:r>
            <a:endParaRPr lang="ru-RU" dirty="0"/>
          </a:p>
        </p:txBody>
      </p:sp>
      <p:pic>
        <p:nvPicPr>
          <p:cNvPr id="12290" name="Picture 2" descr="K:\на  сайт  мне\фото  достижений  детей\SAM_30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 descr="K:\на  сайт  мне\фото  достижений  детей\SAM_26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97268" y="482874"/>
            <a:ext cx="6858002" cy="5892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   ёлочки</a:t>
            </a:r>
            <a:endParaRPr lang="ru-RU" dirty="0"/>
          </a:p>
        </p:txBody>
      </p:sp>
      <p:pic>
        <p:nvPicPr>
          <p:cNvPr id="14338" name="Picture 2" descr="K:\на  сайт  мне\фото  достижений  детей\SAM_18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Пасхальные       дары</a:t>
            </a:r>
            <a:endParaRPr lang="ru-RU" dirty="0"/>
          </a:p>
        </p:txBody>
      </p:sp>
      <p:pic>
        <p:nvPicPr>
          <p:cNvPr id="2051" name="Picture 3" descr="K:\на  сайт  мне\фото  достижений  детей\SAM_1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Собираем    урожай</a:t>
            </a:r>
            <a:endParaRPr lang="ru-RU" dirty="0"/>
          </a:p>
        </p:txBody>
      </p:sp>
      <p:pic>
        <p:nvPicPr>
          <p:cNvPr id="4098" name="Picture 2" descr="K:\на  сайт  мне\фото  достижений  детей\SAM_17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Пластилинография</a:t>
            </a:r>
            <a:endParaRPr lang="ru-RU" dirty="0"/>
          </a:p>
        </p:txBody>
      </p:sp>
      <p:pic>
        <p:nvPicPr>
          <p:cNvPr id="5122" name="Picture 2" descr="K:\на  сайт  мне\фото  достижений  детей\20150507_153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60" y="1600200"/>
            <a:ext cx="752367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Зимний   лес</a:t>
            </a:r>
            <a:endParaRPr lang="ru-RU" dirty="0"/>
          </a:p>
        </p:txBody>
      </p:sp>
      <p:pic>
        <p:nvPicPr>
          <p:cNvPr id="6146" name="Picture 2" descr="K:\на  сайт  мне\фото  достижений  детей\SAM_17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Портреты</a:t>
            </a:r>
            <a:endParaRPr lang="ru-RU" dirty="0"/>
          </a:p>
        </p:txBody>
      </p:sp>
      <p:pic>
        <p:nvPicPr>
          <p:cNvPr id="7170" name="Picture 2" descr="K:\на  сайт  мне\фото  достижений  детей\SAM_13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цыплята</a:t>
            </a:r>
            <a:endParaRPr lang="ru-RU" dirty="0"/>
          </a:p>
        </p:txBody>
      </p:sp>
      <p:pic>
        <p:nvPicPr>
          <p:cNvPr id="8194" name="Picture 2" descr="K:\на  сайт  мне\фото  достижений  детей\SAM_179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K:\на  сайт  мне\фото  достижений  детей\SAM_25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29320" y="0"/>
            <a:ext cx="17859436" cy="8572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  сердечки   для   Вас</a:t>
            </a:r>
            <a:endParaRPr lang="ru-RU" dirty="0"/>
          </a:p>
        </p:txBody>
      </p:sp>
      <p:pic>
        <p:nvPicPr>
          <p:cNvPr id="10242" name="Picture 2" descr="K:\на  сайт  мне\фото  достижений  детей\SAM_30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WikiEditForm</Edit>
  <New>WikiEditForm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Вики-страница" ma:contentTypeID="0x010108002743E9F3BAA10B4F9AF6435715220F1A" ma:contentTypeVersion="49" ma:contentTypeDescription="Создание вики-страницы." ma:contentTypeScope="" ma:versionID="61b2102957f698335a3cd60e62cdb9ed">
  <xsd:schema xmlns:xsd="http://www.w3.org/2001/XMLSchema" xmlns:xs="http://www.w3.org/2001/XMLSchema" xmlns:p="http://schemas.microsoft.com/office/2006/metadata/properties" xmlns:ns1="http://schemas.microsoft.com/sharepoint/v3" xmlns:ns2="4a252ca3-5a62-4c1c-90a6-29f4710e47f8" targetNamespace="http://schemas.microsoft.com/office/2006/metadata/properties" ma:root="true" ma:fieldsID="60a11638337e3dc67589f361a82a16b4" ns1:_="" ns2:_="">
    <xsd:import namespace="http://schemas.microsoft.com/sharepoint/v3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1:WikiField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WikiField" ma:index="7" nillable="true" ma:displayName="Вики-содержимое" ma:description="" ma:internalName="WikiField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ikiField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84DA5D6-9C02-494B-B800-A7BB10D647A2}"/>
</file>

<file path=customXml/itemProps2.xml><?xml version="1.0" encoding="utf-8"?>
<ds:datastoreItem xmlns:ds="http://schemas.openxmlformats.org/officeDocument/2006/customXml" ds:itemID="{5FC5FDB2-2A1C-4699-9052-287590E1B174}"/>
</file>

<file path=customXml/itemProps3.xml><?xml version="1.0" encoding="utf-8"?>
<ds:datastoreItem xmlns:ds="http://schemas.openxmlformats.org/officeDocument/2006/customXml" ds:itemID="{9611B341-5361-481F-9EF0-E52B8CB50524}"/>
</file>

<file path=customXml/itemProps4.xml><?xml version="1.0" encoding="utf-8"?>
<ds:datastoreItem xmlns:ds="http://schemas.openxmlformats.org/officeDocument/2006/customXml" ds:itemID="{B1AA4130-B373-4877-917F-9499BA79074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23</Words>
  <Application>Microsoft Office PowerPoint</Application>
  <PresentationFormat>Экран (4:3)</PresentationFormat>
  <Paragraphs>12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Достижения    детей  </vt:lpstr>
      <vt:lpstr>Пасхальные       дары</vt:lpstr>
      <vt:lpstr>Собираем    урожай</vt:lpstr>
      <vt:lpstr>Пластилинография</vt:lpstr>
      <vt:lpstr>Зимний   лес</vt:lpstr>
      <vt:lpstr>Портреты</vt:lpstr>
      <vt:lpstr>цыплята</vt:lpstr>
      <vt:lpstr>Слайд 8</vt:lpstr>
      <vt:lpstr>Наши   сердечки   для   Вас</vt:lpstr>
      <vt:lpstr>Подарки   папам</vt:lpstr>
      <vt:lpstr>Кормушка  для   птиц</vt:lpstr>
      <vt:lpstr>Слайд 12</vt:lpstr>
      <vt:lpstr>Наши    ёлочки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Достижения    детей  </dc:title>
  <dc:creator>home</dc:creator>
  <cp:lastModifiedBy>home</cp:lastModifiedBy>
  <cp:revision>3</cp:revision>
  <dcterms:created xsi:type="dcterms:W3CDTF">2018-02-27T16:54:37Z</dcterms:created>
  <dcterms:modified xsi:type="dcterms:W3CDTF">2018-02-27T17:14:49Z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0x010108002743E9F3BAA10B4F9AF6435715220F1A</vt:lpwstr>
  </property>
</Properties>
</file>