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5C4F25D-AB15-46CE-9E67-5F511A76ABA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25BC1A-D073-4ED3-94E5-7C1FF9CA5D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671464"/>
          </a:xfrm>
        </p:spPr>
        <p:txBody>
          <a:bodyPr/>
          <a:lstStyle/>
          <a:p>
            <a:r>
              <a:rPr lang="ru-RU" sz="2800" dirty="0" smtClean="0"/>
              <a:t>Утренний и вечерний круг – новые режимные  моменты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Лариса\Desktop\hqdefault1-678x3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554461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846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задачи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развивающий диалог: предложить для обсуждения проблем­ную ситуацию, интересную детям, в соответствии с образова­тельными задачами Программы.</a:t>
            </a:r>
          </a:p>
          <a:p>
            <a:pPr lvl="0"/>
            <a:r>
              <a:rPr lang="ru-RU" dirty="0"/>
              <a:t>детское сообщество: учить детей быть внимательными друг к другу, поддерживать атмосферу дружелюбия, создавать по­ложительный эмоциональный настрой.</a:t>
            </a:r>
          </a:p>
          <a:p>
            <a:r>
              <a:rPr lang="ru-RU" dirty="0"/>
              <a:t>навыки общения: учить детей культуре диалога (говорить по очереди, не перебивать, слушать друг друга,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11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ожидаемый образовательный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коммуникативное развитие: развитие навыков общения, умения доброжелательно взаимодействовать со сверстника­ми, готовности к совместной деятельности.</a:t>
            </a:r>
          </a:p>
          <a:p>
            <a:pPr lvl="0"/>
            <a:r>
              <a:rPr lang="ru-RU" dirty="0"/>
              <a:t>когнитивное развитие: развитие познавательного интереса, умения формулировать свою мысль, ставить задачи, искать пути решения.</a:t>
            </a:r>
          </a:p>
          <a:p>
            <a:pPr lvl="0"/>
            <a:r>
              <a:rPr lang="ru-RU" dirty="0"/>
              <a:t>регуляторное развитие: развитие умения соблюдать уста­новленные нормы и правила, подчинять свои интересы интересам сообщества, планировать свою и совместную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206938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ожидаемый образовательный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развитие детского сообщества: воспитание взаимной симпа­тии и дружелюбного отношения детей друг к другу, положи­тельного отношения к детскому саду.</a:t>
            </a:r>
          </a:p>
          <a:p>
            <a:pPr lvl="0"/>
            <a:r>
              <a:rPr lang="ru-RU" dirty="0"/>
              <a:t>Эмоциональный комфорт: обеспечение эмоционального ком­форта, создание хорошего настроения, формирование у детей желания прийти в детский сад на следующий день.</a:t>
            </a:r>
          </a:p>
        </p:txBody>
      </p:sp>
    </p:spTree>
    <p:extLst>
      <p:ext uri="{BB962C8B-B14F-4D97-AF65-F5344CB8AC3E}">
        <p14:creationId xmlns:p14="http://schemas.microsoft.com/office/powerpoint/2010/main" val="3442387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Удачи вам!!!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Лариса\Desktop\imgs-15560274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5"/>
            <a:ext cx="727280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67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Утренний круг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Это новый для программы «ОТ РОЖДЕНИЯ ДО ШКОЛЫ» элемент в ре­жиме дня. Утренний круг предоставляет большие возможности для фор­мирования детского сообщества, развития когнитивных и коммуника­тивных способностей, </a:t>
            </a:r>
            <a:r>
              <a:rPr lang="ru-RU" dirty="0" err="1"/>
              <a:t>саморегуляции</a:t>
            </a:r>
            <a:r>
              <a:rPr lang="ru-RU" dirty="0"/>
              <a:t> детей. В Программе утренний круг проводится в форме развивающего общения (развивающего диалога).</a:t>
            </a:r>
          </a:p>
          <a:p>
            <a:r>
              <a:rPr lang="ru-RU" dirty="0"/>
              <a:t>Утренний круг — это начало дня, когда дети собираются все вместе для того, чтобы вместе порадоваться предстоящему дню, поделиться впечат­лениями, узнать новости (что интересного будет сегодня?), обсудить со­вместные планы, проблемы, договориться о правилах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03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задачи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Планирование: </a:t>
            </a:r>
            <a:r>
              <a:rPr lang="ru-RU" dirty="0" err="1"/>
              <a:t>соорганизовать</a:t>
            </a:r>
            <a:r>
              <a:rPr lang="ru-RU" dirty="0"/>
              <a:t> детей для обсуждения планов реа­лизации совместных дел (проектов, мероприятий, событий и пр</a:t>
            </a:r>
            <a:r>
              <a:rPr lang="ru-RU" dirty="0" smtClean="0"/>
              <a:t>.).</a:t>
            </a:r>
          </a:p>
          <a:p>
            <a:endParaRPr lang="ru-RU" dirty="0"/>
          </a:p>
          <a:p>
            <a:pPr lvl="0"/>
            <a:r>
              <a:rPr lang="ru-RU" dirty="0"/>
              <a:t>информирование: сообщить детям новости, которые могут быть интересны и/или полезны для них (появились новые игрушки, у кого-то день рождения и т. 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86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задачи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Проблемная ситуация: предложить для обсуждения «проблемную ситуацию», интересную детям, в соответствии с образовательны­ми задачами Программы (возможно, позже «проблемная ситуа­ция» перерастет в проект, образовательное событие и т. д.).</a:t>
            </a:r>
          </a:p>
          <a:p>
            <a:pPr lvl="0"/>
            <a:r>
              <a:rPr lang="ru-RU" dirty="0"/>
              <a:t>развивающий диалог: вести дискуссию в формате развиваю­щего диалога, </a:t>
            </a:r>
            <a:r>
              <a:rPr lang="ru-RU" dirty="0" smtClean="0"/>
              <a:t>, </a:t>
            </a:r>
            <a:r>
              <a:rPr lang="ru-RU" dirty="0"/>
              <a:t>стараться задавать открытые вопросы (т. е. вопро­сы, на которые нельзя ответить однозначно), не давать прямых объяснений и готовых ответов, а подводить детей к тому, чтобы они рассуждали и «сами» пришли к правильному ответу.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67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задачи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детское сообщество: учить детей быть внимательными друг к другу, поддерживать атмосферу дружелюбия, создавать по­ложительный эмоциональный настрой.</a:t>
            </a:r>
          </a:p>
          <a:p>
            <a:pPr lvl="0"/>
            <a:r>
              <a:rPr lang="ru-RU" dirty="0"/>
              <a:t>навыки общения: учить детей культуре диалога (говорить по очереди, не перебивать, слушать друг друга, говорить по суще­ству, уважать чужое мнение и пр.).</a:t>
            </a:r>
          </a:p>
          <a:p>
            <a:pPr lvl="0"/>
            <a:r>
              <a:rPr lang="ru-RU" dirty="0"/>
              <a:t>равноправие и инициатива: поддерживать детскую инициативу, создавая при этом равные </a:t>
            </a:r>
            <a:r>
              <a:rPr lang="ru-RU" dirty="0" err="1"/>
              <a:t>воможности</a:t>
            </a:r>
            <a:r>
              <a:rPr lang="ru-RU" dirty="0"/>
              <a:t> для самореализации всем детям (и тихим, и бойким, и лидерам, и скромным и т. 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5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ожидаемый образовательный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коммуникативное развитие: развитие навыков общения, уме­ния доброжелательно взаимодействовать со сверстниками, готовности к </a:t>
            </a:r>
            <a:r>
              <a:rPr lang="ru-RU" dirty="0" err="1"/>
              <a:t>совместой</a:t>
            </a:r>
            <a:r>
              <a:rPr lang="ru-RU" dirty="0"/>
              <a:t> деятельности, умение вести диалог (слушать собеседника, аргументированно высказывать свое мнение).</a:t>
            </a:r>
          </a:p>
          <a:p>
            <a:pPr lvl="0"/>
            <a:r>
              <a:rPr lang="ru-RU" dirty="0"/>
              <a:t>когнитивное развитие: развитие познавательного интереса, умения формулировать свою мысль, ставить задачи, искать пути решения.</a:t>
            </a:r>
          </a:p>
          <a:p>
            <a:pPr lvl="0"/>
            <a:r>
              <a:rPr lang="ru-RU" dirty="0"/>
              <a:t>регуляторное развитие: развитие умения соблюдать уста­новленные нормы и правила, подчинять свои интересы интересам сообщества, планировать свою и совместную дея­тельность.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91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ожидаемый образовательный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навыки, умения, знания: ознакомление с окружающим миром, развитие речи.</a:t>
            </a:r>
          </a:p>
          <a:p>
            <a:pPr lvl="0"/>
            <a:r>
              <a:rPr lang="ru-RU" dirty="0"/>
              <a:t>развитие детского сообщества: воспитание взаимной симпа­тии и дружелюбного отношения детей друг к другу.</a:t>
            </a:r>
          </a:p>
          <a:p>
            <a:pPr lvl="0"/>
            <a:r>
              <a:rPr lang="ru-RU" dirty="0"/>
              <a:t>обеспечение эмоционального комфорта: создание положи­тельного настроя на день, положительного отношения к дет­скому саду.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538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вечерний круг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Это новый для программы «ОТ РОЖДЕНИЯ ДО ШКОЛЫ» элемент в ре­жиме дня. Вечерний круг проводится в форме рефлексии — обсуждения с детьми наиболее важных моментов прошедшего дня. Вечерний круг по­могает детям научиться осознавать и анализировать свои поступки и по­ступки сверстников. Дети учатся справедливости, взаимному уважению, умению слушать и понимать друг друга.</a:t>
            </a:r>
          </a:p>
          <a:p>
            <a:r>
              <a:rPr lang="ru-RU" dirty="0"/>
              <a:t>В теплое время года вечерний круг можно проводить на улице.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92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задачи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рефлексия. вспомнить с детьми прошедший день, все самое хорошее и интересное, чтобы у детей формировалось положи­тельное отношение друг к другу и к детскому саду в целом.</a:t>
            </a:r>
          </a:p>
          <a:p>
            <a:pPr lvl="0"/>
            <a:r>
              <a:rPr lang="ru-RU" dirty="0"/>
              <a:t>обсуждение проблем. Обсудить проблемные ситуации, </a:t>
            </a:r>
            <a:r>
              <a:rPr lang="ru-RU" dirty="0" smtClean="0"/>
              <a:t>если в </a:t>
            </a:r>
            <a:r>
              <a:rPr lang="ru-RU" dirty="0"/>
              <a:t>течение дня таковые возникали, подвести детей к самостоя­тельному разрешению и урегулированию проблемы, организо­вать обсуждение планов реализации совместных дел (проектов, мероприятий, событий и пр.).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919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3803DCF23B41342B8AA95026CFF3324" ma:contentTypeVersion="49" ma:contentTypeDescription="Создание документа." ma:contentTypeScope="" ma:versionID="4aca2c84dd25f03fdb31c038f9ff983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85d3023087b6efec41810b44f064da6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007F44-6E20-4EE0-989D-E3BAE322447E}"/>
</file>

<file path=customXml/itemProps2.xml><?xml version="1.0" encoding="utf-8"?>
<ds:datastoreItem xmlns:ds="http://schemas.openxmlformats.org/officeDocument/2006/customXml" ds:itemID="{5DCBD317-EB93-44DD-8C08-148BB3462BED}"/>
</file>

<file path=customXml/itemProps3.xml><?xml version="1.0" encoding="utf-8"?>
<ds:datastoreItem xmlns:ds="http://schemas.openxmlformats.org/officeDocument/2006/customXml" ds:itemID="{53C8D56C-BD05-4551-AAB8-D20E240A1DE2}"/>
</file>

<file path=customXml/itemProps4.xml><?xml version="1.0" encoding="utf-8"?>
<ds:datastoreItem xmlns:ds="http://schemas.openxmlformats.org/officeDocument/2006/customXml" ds:itemID="{0DD4C3FF-D47A-4335-AEF0-CF8E13F591B4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771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Утренний и вечерний круг – новые режимные  моменты.</vt:lpstr>
      <vt:lpstr>Утренний круг</vt:lpstr>
      <vt:lpstr>задачи педагога</vt:lpstr>
      <vt:lpstr>задачи педагога</vt:lpstr>
      <vt:lpstr>задачи педагога</vt:lpstr>
      <vt:lpstr>ожидаемый образовательный результат</vt:lpstr>
      <vt:lpstr>ожидаемый образовательный результат</vt:lpstr>
      <vt:lpstr>вечерний круг</vt:lpstr>
      <vt:lpstr>задачи педагога</vt:lpstr>
      <vt:lpstr>задачи педагога</vt:lpstr>
      <vt:lpstr>ожидаемый образовательный результат</vt:lpstr>
      <vt:lpstr>ожидаемый образовательный результат</vt:lpstr>
      <vt:lpstr>Удачи вам!!!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Утренний и вечерний круг – новые режимные моменты.</dc:title>
  <dc:creator>Лариса</dc:creator>
  <cp:lastModifiedBy>Лариса</cp:lastModifiedBy>
  <cp:revision>3</cp:revision>
  <dcterms:created xsi:type="dcterms:W3CDTF">2020-12-04T13:43:55Z</dcterms:created>
  <dcterms:modified xsi:type="dcterms:W3CDTF">2020-12-04T14:07:14Z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0x010100F3803DCF23B41342B8AA95026CFF3324</vt:lpwstr>
  </property>
</Properties>
</file>