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83F92-9074-43A9-BB0E-4CD5D225E6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C100-D499-49DD-8D12-0FAD22368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EC100-D499-49DD-8D12-0FAD22368C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appy-Earth-Day-Wallpaper-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505055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94792" y="588258"/>
            <a:ext cx="48597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планета.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Живая и неживая природа»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5040560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0070C0"/>
                </a:solidFill>
                <a:ea typeface="Calibri"/>
                <a:cs typeface="Times New Roman"/>
              </a:rPr>
              <a:t>ПОСМОТРИ, МОЙ МИЛЫЙ ДРУГ,</a:t>
            </a:r>
            <a:endParaRPr lang="ru-RU" sz="11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R="53975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ea typeface="Calibri"/>
                <a:cs typeface="Times New Roman"/>
              </a:rPr>
              <a:t>ЧТО НАХОДИТСЯ ВОКРУГ?</a:t>
            </a:r>
            <a:r>
              <a:rPr lang="ru-RU" sz="2200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84784"/>
            <a:ext cx="5509493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B0F0"/>
                </a:solidFill>
                <a:ea typeface="Times New Roman"/>
                <a:cs typeface="Times New Roman"/>
              </a:rPr>
              <a:t>Небо светло-голубое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6386" name="Picture 2" descr="C:\Users\User\Desktop\1579217618_56-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868954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3793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FFC000"/>
                </a:solidFill>
                <a:ea typeface="Times New Roman"/>
              </a:rPr>
              <a:t>Солнце светит золотое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068960"/>
            <a:ext cx="38680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B050"/>
                </a:solidFill>
                <a:ea typeface="Times New Roman"/>
              </a:rPr>
              <a:t>Ветер листьями играет</a:t>
            </a:r>
            <a:endParaRPr lang="ru-RU" dirty="0"/>
          </a:p>
        </p:txBody>
      </p:sp>
      <p:pic>
        <p:nvPicPr>
          <p:cNvPr id="17410" name="Picture 2" descr="C:\Users\User\Desktop\Nature_Clouds_Sunshine_02861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764704"/>
            <a:ext cx="4248471" cy="2655231"/>
          </a:xfrm>
          <a:prstGeom prst="rect">
            <a:avLst/>
          </a:prstGeom>
          <a:noFill/>
        </p:spPr>
      </p:pic>
      <p:pic>
        <p:nvPicPr>
          <p:cNvPr id="17411" name="Picture 3" descr="C:\Users\User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625752" cy="308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4752528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Тучка в небе проплывает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284984"/>
            <a:ext cx="35226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B050"/>
                </a:solidFill>
                <a:ea typeface="Times New Roman"/>
              </a:rPr>
              <a:t>Поле, речка и трава</a:t>
            </a:r>
            <a:endParaRPr lang="ru-RU" dirty="0"/>
          </a:p>
        </p:txBody>
      </p:sp>
      <p:pic>
        <p:nvPicPr>
          <p:cNvPr id="18434" name="Picture 2" descr="C:\Users\User\Desktop\nebo-oblaka-dereva-priroda-pole-neba-derev-na-prir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4248472" cy="2832976"/>
          </a:xfrm>
          <a:prstGeom prst="rect">
            <a:avLst/>
          </a:prstGeom>
          <a:noFill/>
        </p:spPr>
      </p:pic>
      <p:pic>
        <p:nvPicPr>
          <p:cNvPr id="18435" name="Picture 3" descr="C:\Users\User\Desktop\fonstola.ru-221464.jpg"/>
          <p:cNvPicPr>
            <a:picLocks noChangeAspect="1" noChangeArrowheads="1"/>
          </p:cNvPicPr>
          <p:nvPr/>
        </p:nvPicPr>
        <p:blipFill>
          <a:blip r:embed="rId3" cstate="print"/>
          <a:srcRect l="7353"/>
          <a:stretch>
            <a:fillRect/>
          </a:stretch>
        </p:blipFill>
        <p:spPr bwMode="auto">
          <a:xfrm>
            <a:off x="4283968" y="3717032"/>
            <a:ext cx="4536504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680520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B0F0"/>
                </a:solidFill>
                <a:ea typeface="Times New Roman"/>
                <a:cs typeface="Times New Roman"/>
              </a:rPr>
              <a:t>Горы, воздух и листва       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356992"/>
            <a:ext cx="4179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984806"/>
                </a:solidFill>
                <a:ea typeface="Times New Roman"/>
              </a:rPr>
              <a:t>Птицы, звери и леса</a:t>
            </a:r>
            <a:endParaRPr lang="ru-RU" dirty="0"/>
          </a:p>
        </p:txBody>
      </p:sp>
      <p:pic>
        <p:nvPicPr>
          <p:cNvPr id="19458" name="Picture 2" descr="C:\Users\User\Desktop\landscape-2936148_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764704"/>
            <a:ext cx="4533223" cy="3024336"/>
          </a:xfrm>
          <a:prstGeom prst="rect">
            <a:avLst/>
          </a:prstGeom>
          <a:noFill/>
        </p:spPr>
      </p:pic>
      <p:pic>
        <p:nvPicPr>
          <p:cNvPr id="19459" name="Picture 3" descr="C:\Users\User\Desktop\s1200 (1).jpg"/>
          <p:cNvPicPr>
            <a:picLocks noChangeAspect="1" noChangeArrowheads="1"/>
          </p:cNvPicPr>
          <p:nvPr/>
        </p:nvPicPr>
        <p:blipFill>
          <a:blip r:embed="rId3" cstate="print"/>
          <a:srcRect l="6491" r="3520"/>
          <a:stretch>
            <a:fillRect/>
          </a:stretch>
        </p:blipFill>
        <p:spPr bwMode="auto">
          <a:xfrm>
            <a:off x="4427984" y="3861048"/>
            <a:ext cx="4392488" cy="274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9257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  <a:ea typeface="Times New Roman"/>
              </a:rPr>
              <a:t>Гром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4951" y="3068960"/>
            <a:ext cx="36290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B050"/>
                </a:solidFill>
                <a:ea typeface="Times New Roman"/>
              </a:rPr>
              <a:t>туманы и роса</a:t>
            </a:r>
            <a:endParaRPr lang="ru-RU" dirty="0"/>
          </a:p>
        </p:txBody>
      </p:sp>
      <p:pic>
        <p:nvPicPr>
          <p:cNvPr id="20482" name="Picture 2" descr="C:\Users\User\Desktop\s1200 (2).jpg"/>
          <p:cNvPicPr>
            <a:picLocks noChangeAspect="1" noChangeArrowheads="1"/>
          </p:cNvPicPr>
          <p:nvPr/>
        </p:nvPicPr>
        <p:blipFill>
          <a:blip r:embed="rId2" cstate="print"/>
          <a:srcRect r="7012"/>
          <a:stretch>
            <a:fillRect/>
          </a:stretch>
        </p:blipFill>
        <p:spPr bwMode="auto">
          <a:xfrm>
            <a:off x="323527" y="476672"/>
            <a:ext cx="4392489" cy="2952327"/>
          </a:xfrm>
          <a:prstGeom prst="rect">
            <a:avLst/>
          </a:prstGeom>
          <a:noFill/>
        </p:spPr>
      </p:pic>
      <p:pic>
        <p:nvPicPr>
          <p:cNvPr id="20483" name="Picture 3" descr="C:\Users\User\Desktop\3098963.jpg"/>
          <p:cNvPicPr>
            <a:picLocks noChangeAspect="1" noChangeArrowheads="1"/>
          </p:cNvPicPr>
          <p:nvPr/>
        </p:nvPicPr>
        <p:blipFill>
          <a:blip r:embed="rId3" cstate="print"/>
          <a:srcRect l="1640"/>
          <a:stretch>
            <a:fillRect/>
          </a:stretch>
        </p:blipFill>
        <p:spPr bwMode="auto">
          <a:xfrm>
            <a:off x="4499992" y="3573016"/>
            <a:ext cx="4317702" cy="292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4151982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7030A0"/>
                </a:solidFill>
                <a:ea typeface="Times New Roman"/>
                <a:cs typeface="Times New Roman"/>
              </a:rPr>
              <a:t>Человек и время года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916204"/>
            <a:ext cx="95405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rgbClr val="00B050"/>
                </a:solidFill>
                <a:ea typeface="Times New Roman"/>
                <a:cs typeface="Times New Roman"/>
              </a:rPr>
              <a:t>Это всё вокруг ПРИРОДА!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1506" name="Picture 2" descr="C:\Users\User\Desktop\s120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708" y="836712"/>
            <a:ext cx="7014676" cy="495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803DCF23B41342B8AA95026CFF3324" ma:contentTypeVersion="49" ma:contentTypeDescription="Создание документа." ma:contentTypeScope="" ma:versionID="4aca2c84dd25f03fdb31c038f9ff983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3A4BEE4-388D-4EF9-AAA7-3CCB1C86875A}"/>
</file>

<file path=customXml/itemProps2.xml><?xml version="1.0" encoding="utf-8"?>
<ds:datastoreItem xmlns:ds="http://schemas.openxmlformats.org/officeDocument/2006/customXml" ds:itemID="{2582D405-5A31-4513-AE97-0F81C8B71EF6}"/>
</file>

<file path=customXml/itemProps3.xml><?xml version="1.0" encoding="utf-8"?>
<ds:datastoreItem xmlns:ds="http://schemas.openxmlformats.org/officeDocument/2006/customXml" ds:itemID="{F76B6C1B-4743-42EA-94B2-92CE4C7247BC}"/>
</file>

<file path=customXml/itemProps4.xml><?xml version="1.0" encoding="utf-8"?>
<ds:datastoreItem xmlns:ds="http://schemas.openxmlformats.org/officeDocument/2006/customXml" ds:itemID="{6999F667-989B-49BF-9C43-BD20965EFB2E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62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2020-04-20T19:23:25Z</dcterms:created>
  <dcterms:modified xsi:type="dcterms:W3CDTF">2020-04-20T20:13:22Z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0x010100F3803DCF23B41342B8AA95026CFF3324</vt:lpwstr>
  </property>
</Properties>
</file>