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83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504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104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0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87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69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42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40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02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88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3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4E1D-F924-4036-9B91-B13CC36747D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158CD-FFAB-4996-9A40-665D47A6D6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78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A2%D0%B5%D1%8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46742"/>
            <a:ext cx="12192000" cy="8058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687" y="-232229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апреля - Международный день Земли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04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461139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Мы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хотим, чтобы наш общий дом был цветущим садом, чтобы вместе с нами радовались растения и животные. Мы хотим, чтобы улыбалось солнышко, глядя на чистую и цветущую Землю.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86" y="2169884"/>
            <a:ext cx="4281716" cy="428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395" y="3601754"/>
            <a:ext cx="4122634" cy="293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646" y="1727200"/>
            <a:ext cx="4599354" cy="2873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189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Jy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487" y="629352"/>
            <a:ext cx="8519884" cy="6016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67904" y="195459"/>
            <a:ext cx="6241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ПРАВИЛА ПОВЕДЕНИЯ НА ПРИРОДЕ И В ЛЕСУ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7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87" y="2656649"/>
            <a:ext cx="3628569" cy="394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143" y="261257"/>
            <a:ext cx="3726075" cy="417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06062" y="174707"/>
            <a:ext cx="44362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Берегите землю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!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Берегите!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Жаворонка в голубом зените,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Бабочку на листьях повилики,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На тропинках солнечные блики.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На камнях играющего краба,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Над пустыней тень от баобаба,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Ястреба, парящего над полем,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Ясный месяц над речным покоем,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Ласточку, мелькающую в жите.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Берегите землю! Берегите!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                             (М. Дудин)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3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765" y="261257"/>
            <a:ext cx="9473292" cy="642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667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4743" y="153914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На свете существует много интересных праздников: День Солнца, День Воды, и даже День Подснежника. Есть настоящий праздник и у всей нашей планеты Земля. Этот праздник был учреждён Генеральной Ассамблеей ООН в 1971 году. Он ставил своей целью обратить внимание человечества на хрупкость экосистемы Земли.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  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Этот праздник призван побудить людей быть внимательными к нашему общему дому - планете Земля.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89" y="1317188"/>
            <a:ext cx="4874061" cy="487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343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"/>
            <a:ext cx="12192000" cy="68437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694" y="17721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«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День Земли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 это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день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ответственности 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перед нашей планетой, ответственности перед людьми, которые её населяют, перед самой природой, частью которой мы являемся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».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С.П.Капица)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24" y="2786743"/>
            <a:ext cx="6171111" cy="3856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126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0" y="377825"/>
            <a:ext cx="5314950" cy="6308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Символика	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Флаг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Земли не является официальным символом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чего-либо. Он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фотографию планеты из космоса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тёмно-синем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фоне). 	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Символом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 является зелёная греческая буква 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2" tooltip="Тета"/>
              </a:rPr>
              <a:t>Θ (</a:t>
            </a:r>
            <a:r>
              <a:rPr lang="ru-RU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2" tooltip="Тета"/>
              </a:rPr>
              <a:t>Тета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hlinkClick r:id="rId2" tooltip="Тета"/>
              </a:rPr>
              <a:t>)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 белом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760" y="-246185"/>
            <a:ext cx="6769587" cy="380789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3467067"/>
            <a:ext cx="5636846" cy="319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581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34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Колокол Мира в День Земли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40" y="1371601"/>
            <a:ext cx="7253726" cy="499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663543" y="1581150"/>
            <a:ext cx="47316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В День Земли в разных странах по традиции звучит Колокол Мира, призывая людей Земли ощутить всепланетную общественность и приложить усилия к защите мира на планете и сохранению красоты нашего общего дома.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3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0" y="647700"/>
            <a:ext cx="4445000" cy="50807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Колокол Мира был установлен в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штаб-квартире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ООН в 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Нью-Йорке в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1954 г. Он отлит из монет, пожертвованных детьми всех континентов, и является символом глобальной солидарности людей Земли.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него также вплавлены ордена и медали, другие почётные знаки людей многих стран. Надпись на Колоколе гласит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 здравствует всеобщий мир во всём мире»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883556"/>
            <a:ext cx="7344229" cy="550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0" y="4994728"/>
            <a:ext cx="2222500" cy="168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97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742950"/>
            <a:ext cx="5524500" cy="3790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Колокол Мира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символ спокойствия, мирной жизни и дружбы, вечного братства и солидарности народов. И в то же время - это призыв к действию во имя сохранения мира и жизни на Земле, сохранения Человека и Культуры.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29" y="566057"/>
            <a:ext cx="4636407" cy="567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242" y="4864100"/>
            <a:ext cx="2222500" cy="168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32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258" y="1407885"/>
            <a:ext cx="6706229" cy="4760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85446" y="442955"/>
            <a:ext cx="10153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Планета Земля 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 наш общий дом и мы должны беречь её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3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79" y="2873828"/>
            <a:ext cx="4870365" cy="365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114" y="2906849"/>
            <a:ext cx="5427935" cy="361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39" y="163830"/>
            <a:ext cx="3481388" cy="270319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67657" y="207166"/>
            <a:ext cx="73877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Но громадной проблемой на Земле является захламление почвенного покрова отходами бытового и производственного характера. Кучи и свалки мусора, груды химических, строительных, бытовых отходов, разбросанных в лесных массивах, по обочинам дорог, в реках… Страдают и погибают многие животные, рыбы, птицы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288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803DCF23B41342B8AA95026CFF3324" ma:contentTypeVersion="49" ma:contentTypeDescription="Создание документа." ma:contentTypeScope="" ma:versionID="4aca2c84dd25f03fdb31c038f9ff983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785d3023087b6efec41810b44f064da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EA5CFC-1DE7-4BEA-AD99-A1ADB873E1FB}"/>
</file>

<file path=customXml/itemProps2.xml><?xml version="1.0" encoding="utf-8"?>
<ds:datastoreItem xmlns:ds="http://schemas.openxmlformats.org/officeDocument/2006/customXml" ds:itemID="{C7666D55-B9F2-4D32-AB72-47D2C496CD25}"/>
</file>

<file path=customXml/itemProps3.xml><?xml version="1.0" encoding="utf-8"?>
<ds:datastoreItem xmlns:ds="http://schemas.openxmlformats.org/officeDocument/2006/customXml" ds:itemID="{2039DFAC-BAEF-4F67-B6DC-439328892A2D}"/>
</file>

<file path=customXml/itemProps4.xml><?xml version="1.0" encoding="utf-8"?>
<ds:datastoreItem xmlns:ds="http://schemas.openxmlformats.org/officeDocument/2006/customXml" ds:itemID="{301F4751-22D8-4364-B5BF-EF4F838E79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292</Words>
  <Application>Microsoft Office PowerPoint</Application>
  <PresentationFormat>Произвольный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22 апреля - Международный день Земли </vt:lpstr>
      <vt:lpstr>Слайд 2</vt:lpstr>
      <vt:lpstr>     «День Земли - это день ответственности перед нашей планетой, ответственности перед людьми, которые её населяют, перед самой природой, частью которой мы являемся».                                                                                                               (С.П.Капица)</vt:lpstr>
      <vt:lpstr>Слайд 4</vt:lpstr>
      <vt:lpstr>Колокол Мира в День Земли</vt:lpstr>
      <vt:lpstr>Слайд 6</vt:lpstr>
      <vt:lpstr>Колокол Мира - символ спокойствия, мирной жизни и дружбы, вечного братства и солидарности народов. И в то же время - это призыв к действию во имя сохранения мира и жизни на Земле, сохранения Человека и Культуры. </vt:lpstr>
      <vt:lpstr>Слайд 8</vt:lpstr>
      <vt:lpstr>Слайд 9</vt:lpstr>
      <vt:lpstr>      Мы хотим, чтобы наш общий дом был цветущим садом, чтобы вместе с нами радовались растения и животные. Мы хотим, чтобы улыбалось солнышко, глядя на чистую и цветущую Землю.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апреля  Международный день Земли</dc:title>
  <dc:creator>Надежда</dc:creator>
  <cp:lastModifiedBy>User</cp:lastModifiedBy>
  <cp:revision>18</cp:revision>
  <dcterms:created xsi:type="dcterms:W3CDTF">2019-11-03T18:23:49Z</dcterms:created>
  <dcterms:modified xsi:type="dcterms:W3CDTF">2020-04-21T20:16:51Z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0x010100F3803DCF23B41342B8AA95026CFF3324</vt:lpwstr>
  </property>
</Properties>
</file>