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9028-2A3E-4DF7-AF0D-14DE12B4F062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МАМА\анимация\CL-1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643445"/>
            <a:ext cx="5826916" cy="1000133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  <p:txBody>
          <a:bodyPr wrap="square" rtlCol="0">
            <a:prstTxWarp prst="textArchDow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r>
              <a:rPr lang="ru-RU" sz="6000" b="1" dirty="0" smtClean="0">
                <a:ln w="28575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</a:rPr>
              <a:t>«Что такое лес?»</a:t>
            </a:r>
            <a:endParaRPr lang="ru-RU" sz="6000" b="1" dirty="0">
              <a:ln w="28575">
                <a:solidFill>
                  <a:schemeClr val="bg2">
                    <a:lumMod val="2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028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710" y="2786058"/>
            <a:ext cx="790575" cy="904875"/>
          </a:xfrm>
          <a:prstGeom prst="rect">
            <a:avLst/>
          </a:prstGeom>
          <a:noFill/>
        </p:spPr>
      </p:pic>
      <p:pic>
        <p:nvPicPr>
          <p:cNvPr id="8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500306"/>
            <a:ext cx="790575" cy="904875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429000"/>
            <a:ext cx="942975" cy="1190625"/>
          </a:xfrm>
          <a:prstGeom prst="rect">
            <a:avLst/>
          </a:prstGeom>
          <a:noFill/>
        </p:spPr>
      </p:pic>
      <p:pic>
        <p:nvPicPr>
          <p:cNvPr id="1030" name="Picture 6" descr="C:\Documents and Settings\Кирилл\Рабочий стол\МАМА\анимация\лан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214686"/>
            <a:ext cx="1755000" cy="1404000"/>
          </a:xfrm>
          <a:prstGeom prst="rect">
            <a:avLst/>
          </a:prstGeom>
          <a:noFill/>
        </p:spPr>
      </p:pic>
      <p:pic>
        <p:nvPicPr>
          <p:cNvPr id="11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3143248"/>
            <a:ext cx="942975" cy="1190625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МАМА\анимация\topl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638300" cy="1628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ирилл\Рабочий стол\МАМА\детские презентации\Почемучка\0_13356_2473bde7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112000" cy="60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3" y="5786454"/>
            <a:ext cx="7286675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Пригорки и низинки,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ирилл\Рабочий стол\МАМА\детские презентации\Почемучка\0_1ffd5_6b51ce97_L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7158" y="285728"/>
            <a:ext cx="8352000" cy="62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00232" y="5786454"/>
            <a:ext cx="487332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Мягкая трава,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Кирилл\Рабочий стол\МАМА\детские презентации\Почемучка\0_def4_aa22ad82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44000" cy="640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786454"/>
            <a:ext cx="4530407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На суку сова.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Кирилл\Рабочий стол\МАМА\детские презентации\Почемучка\0_fc1c_9ad4407e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640000" cy="64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5857892"/>
            <a:ext cx="807249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Ландыш серебристый,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Кирилл\Рабочий стол\МАМА\природа, фото\6147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1" y="5786454"/>
            <a:ext cx="785818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Воздух чистый, чистый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Кирилл\Рабочий стол\МАМА\детские презентации\Почемучка\0_543e_d1aa70ef_L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7158" y="142852"/>
            <a:ext cx="8496000" cy="63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892971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И родник с живой ключевой водой.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0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7030A0"/>
                </a:solidFill>
              </a:rPr>
              <a:t>«Кто в лесу живёт?»</a:t>
            </a:r>
            <a:endParaRPr lang="ru-RU" sz="4400" b="1" i="1" u="sng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Documents and Settings\Кирилл\Рабочий стол\МАМА\детские презентации\Почемучка\62848a88ea5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714884"/>
            <a:ext cx="3207023" cy="1980000"/>
          </a:xfrm>
          <a:prstGeom prst="rect">
            <a:avLst/>
          </a:prstGeom>
          <a:noFill/>
        </p:spPr>
      </p:pic>
      <p:pic>
        <p:nvPicPr>
          <p:cNvPr id="2052" name="Picture 4" descr="C:\Documents and Settings\Кирилл\Рабочий стол\МАМА\детские презентации\Почемучка\98af450abd5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4714884"/>
            <a:ext cx="2167083" cy="1980000"/>
          </a:xfrm>
          <a:prstGeom prst="rect">
            <a:avLst/>
          </a:prstGeom>
          <a:noFill/>
        </p:spPr>
      </p:pic>
      <p:pic>
        <p:nvPicPr>
          <p:cNvPr id="2053" name="Picture 5" descr="C:\Documents and Settings\Кирилл\Рабочий стол\МАМА\детские презентации\Почемучка\98399b70fcbf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714884"/>
            <a:ext cx="1952522" cy="1872000"/>
          </a:xfrm>
          <a:prstGeom prst="rect">
            <a:avLst/>
          </a:prstGeom>
          <a:noFill/>
        </p:spPr>
      </p:pic>
      <p:pic>
        <p:nvPicPr>
          <p:cNvPr id="2054" name="Picture 6" descr="C:\Documents and Settings\Кирилл\Рабочий стол\МАМА\детские презентации\Почемучка\begemot0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4572008"/>
            <a:ext cx="1108080" cy="2052000"/>
          </a:xfrm>
          <a:prstGeom prst="rect">
            <a:avLst/>
          </a:prstGeom>
          <a:noFill/>
        </p:spPr>
      </p:pic>
      <p:pic>
        <p:nvPicPr>
          <p:cNvPr id="11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7" cstate="email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pic>
        <p:nvPicPr>
          <p:cNvPr id="12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7" cstate="email"/>
          <a:stretch>
            <a:fillRect/>
          </a:stretch>
        </p:blipFill>
        <p:spPr>
          <a:xfrm>
            <a:off x="142844" y="428604"/>
            <a:ext cx="304800" cy="304800"/>
          </a:xfrm>
          <a:prstGeom prst="rect">
            <a:avLst/>
          </a:prstGeom>
        </p:spPr>
      </p:pic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8072462" y="1428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ьная выноска 13"/>
          <p:cNvSpPr>
            <a:spLocks noChangeAspect="1"/>
          </p:cNvSpPr>
          <p:nvPr/>
        </p:nvSpPr>
        <p:spPr>
          <a:xfrm>
            <a:off x="1857356" y="3571876"/>
            <a:ext cx="2165676" cy="1620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Я домашнее животное!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Овальная выноска 14"/>
          <p:cNvSpPr>
            <a:spLocks noChangeAspect="1"/>
          </p:cNvSpPr>
          <p:nvPr/>
        </p:nvSpPr>
        <p:spPr>
          <a:xfrm flipH="1">
            <a:off x="3500430" y="3429000"/>
            <a:ext cx="2182845" cy="1440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 я в Африке живу!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1194991112961241822simple_evergreen_with_highlights_01.svg.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857232"/>
            <a:ext cx="1806286" cy="2016000"/>
          </a:xfrm>
          <a:prstGeom prst="rect">
            <a:avLst/>
          </a:prstGeom>
        </p:spPr>
      </p:pic>
      <p:pic>
        <p:nvPicPr>
          <p:cNvPr id="18" name="Рисунок 17" descr="1194991112961241822simple_evergreen_with_highlights_01.svg.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2" y="857232"/>
            <a:ext cx="1806286" cy="2016000"/>
          </a:xfrm>
          <a:prstGeom prst="rect">
            <a:avLst/>
          </a:prstGeom>
        </p:spPr>
      </p:pic>
      <p:pic>
        <p:nvPicPr>
          <p:cNvPr id="19" name="Рисунок 18" descr="1194991112961241822simple_evergreen_with_highlights_01.svg.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857232"/>
            <a:ext cx="1806286" cy="2016000"/>
          </a:xfrm>
          <a:prstGeom prst="rect">
            <a:avLst/>
          </a:prstGeom>
        </p:spPr>
      </p:pic>
      <p:pic>
        <p:nvPicPr>
          <p:cNvPr id="20" name="Рисунок 19" descr="1194991112961241822simple_evergreen_with_highlights_01.svg.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857232"/>
            <a:ext cx="1806286" cy="201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-0.07893 C -0.07986 -0.22916 -0.14531 -0.3794 -0.17152 -0.439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14444 C -0.04461 -0.24815 -0.09131 -0.35162 -0.10972 -0.39352 " pathEditMode="relative" ptsTypes="aA">
                                      <p:cBhvr>
                                        <p:cTn id="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какого дерева листочки?</a:t>
            </a:r>
            <a:endParaRPr lang="ru-RU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3031557" cy="254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202" y="1600200"/>
            <a:ext cx="33965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895232" cy="425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Лес- </a:t>
            </a:r>
            <a:r>
              <a:rPr lang="ru-RU" sz="2400" dirty="0" smtClean="0"/>
              <a:t>это живое чудо нашей планеты. Они не только</a:t>
            </a:r>
            <a:br>
              <a:rPr lang="ru-RU" sz="2400" dirty="0" smtClean="0"/>
            </a:br>
            <a:r>
              <a:rPr lang="ru-RU" sz="2400" dirty="0" smtClean="0"/>
              <a:t>украшают землю, но и очищают воздух. Лес - это еще и</a:t>
            </a:r>
            <a:br>
              <a:rPr lang="ru-RU" sz="2400" dirty="0" smtClean="0"/>
            </a:br>
            <a:r>
              <a:rPr lang="ru-RU" sz="2400" dirty="0" smtClean="0"/>
              <a:t>родной дом, убежище для его обитателей : насекомых,</a:t>
            </a:r>
            <a:br>
              <a:rPr lang="ru-RU" sz="2400" dirty="0" smtClean="0"/>
            </a:br>
            <a:r>
              <a:rPr lang="ru-RU" sz="2400" dirty="0" smtClean="0"/>
              <a:t>птиц, зверей.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какого дерева листочек?</a:t>
            </a: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497" y="1791753"/>
            <a:ext cx="3258005" cy="4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287" y="1844824"/>
            <a:ext cx="3048426" cy="316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какого дерева листочек?</a:t>
            </a:r>
            <a:endParaRPr lang="ru-RU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538" y="1600200"/>
            <a:ext cx="31219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706" y="1600200"/>
            <a:ext cx="34315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какого дерева листочек?</a:t>
            </a: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708" y="1943626"/>
            <a:ext cx="2381583" cy="383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939" y="1600200"/>
            <a:ext cx="2995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ирилл\Рабочий стол\МАМА\природа, фото\nature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5786454"/>
            <a:ext cx="499656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Что такое лес?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МАМА\детские презентации\Почемучка\0_2b83d_7da7a0ef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786274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28794" y="5857892"/>
            <a:ext cx="564360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Сосны до небес,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Кирилл\Рабочий стол\МАМА\природа, фото\0_2408e_1cc961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741" cy="68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00760" y="5786454"/>
            <a:ext cx="267893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Берёзы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Кирилл\Рабочий стол\МАМА\детские презентации\Почемучка\0_27f0a_f6a4d0ff_L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28728" y="0"/>
            <a:ext cx="6286544" cy="68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5857892"/>
            <a:ext cx="328614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…и дубы,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ирилл\Рабочий стол\МАМА\детские презентации\Почемучка\0_2a347_e538e182_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80000">
            <a:off x="186158" y="296725"/>
            <a:ext cx="4473061" cy="29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Кирилл\Рабочий стол\МАМА\детские презентации\Почемучка\0_131eb_a00a92a6_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643314"/>
            <a:ext cx="4121499" cy="3027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Кирилл\Рабочий стол\МАМА\детские презентации\Почемучка\0_72f6_c260fc48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0000">
            <a:off x="4846833" y="218665"/>
            <a:ext cx="4105252" cy="32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Кирилл\Рабочий стол\МАМА\детские презентации\Почемучка\0_b586_5621bcef_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640000">
            <a:off x="5517731" y="3291074"/>
            <a:ext cx="2733264" cy="3675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3000372"/>
            <a:ext cx="248151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Ягоды,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Кирилл\Рабочий стол\МАМА\природа, фото\0_2fbf_9c1a0fe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078607" cy="63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43570" y="5786454"/>
            <a:ext cx="285752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Грибы…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Кирилл\Рабочий стол\МАМА\детские презентации\Почемучка\0_173f3_c9ba03a2_L.jpe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00034" y="357166"/>
            <a:ext cx="816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00101" y="5786454"/>
            <a:ext cx="707236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Звериные тропинки,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3E9ABE6-6F5A-41CD-A75C-2D48FD7F45E9}"/>
</file>

<file path=customXml/itemProps2.xml><?xml version="1.0" encoding="utf-8"?>
<ds:datastoreItem xmlns:ds="http://schemas.openxmlformats.org/officeDocument/2006/customXml" ds:itemID="{BCDE04CE-38EB-4CE9-8217-C55BED00C95D}"/>
</file>

<file path=customXml/itemProps3.xml><?xml version="1.0" encoding="utf-8"?>
<ds:datastoreItem xmlns:ds="http://schemas.openxmlformats.org/officeDocument/2006/customXml" ds:itemID="{0FC4F18E-097F-472E-8A66-347E128130C5}"/>
</file>

<file path=customXml/itemProps4.xml><?xml version="1.0" encoding="utf-8"?>
<ds:datastoreItem xmlns:ds="http://schemas.openxmlformats.org/officeDocument/2006/customXml" ds:itemID="{5479ED7B-F145-49FF-89E2-3797D1817583}"/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96</Words>
  <Application>Microsoft Office PowerPoint</Application>
  <PresentationFormat>Экран (4:3)</PresentationFormat>
  <Paragraphs>22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Лес- это живое чудо нашей планеты. Они не только украшают землю, но и очищают воздух. Лес - это еще и родной дом, убежище для его обитателей : насекомых, птиц, зверей.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 какого дерева листочки?</vt:lpstr>
      <vt:lpstr>С какого дерева листочек?</vt:lpstr>
      <vt:lpstr>С какого дерева листочек?</vt:lpstr>
      <vt:lpstr>С какого дерева листочек?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Илюша</cp:lastModifiedBy>
  <cp:revision>79</cp:revision>
  <dcterms:created xsi:type="dcterms:W3CDTF">2009-07-05T10:22:22Z</dcterms:created>
  <dcterms:modified xsi:type="dcterms:W3CDTF">2020-04-20T10:12:30Z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