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3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1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3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7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7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8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C76E-C83C-4F75-8474-1A456618DB6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A72E-8F23-46B8-ACA1-0D09965B7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2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фоны с градиентом (55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2774" y="514067"/>
            <a:ext cx="3586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Рисование: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117" y="2554739"/>
            <a:ext cx="537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«Звёздное небо»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7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е фоны с градиентом (55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18" y="0"/>
            <a:ext cx="12386718" cy="69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278" y="846161"/>
            <a:ext cx="833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Рисовать мы будем не обычным способом, нам потребуется: лист А4, свеча обыкновенная, кисть, краски, вода.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0512" y="2823541"/>
            <a:ext cx="4835287" cy="320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Какая свеча – Тест свечей зажигания а17дврм — изучае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4860" l="10000" r="90000">
                        <a14:foregroundMark x1="64737" y1="12961" x2="64737" y2="12961"/>
                        <a14:backgroundMark x1="66447" y1="35084" x2="66842" y2="89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77" y="3365525"/>
            <a:ext cx="1847323" cy="21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ющиеся Акварельные Краски Набор - Buy Моющиеся Акварельные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89535" l="2740" r="98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78302" y="2851150"/>
            <a:ext cx="4300111" cy="25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има-ленд: лучшие изображения (27) в 2019 г. | Симы, Набор тканей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86" b="78814" l="9746" r="50000">
                        <a14:foregroundMark x1="19068" y1="49153" x2="39831" y2="72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19" y="3820815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фоны с градиентом (55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0" y="5461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Берём свечу и рисуем на листе планеты (круги разного размера), звёзды, можно нарисовать ракету, комету, всё что хотите. Ваши рисунки будет не видно, но это пока.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0512" y="2823541"/>
            <a:ext cx="4835287" cy="320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Какая свеча – Тест свечей зажигания а17дврм — изучае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4860" l="10000" r="90000">
                        <a14:foregroundMark x1="64737" y1="12961" x2="64737" y2="12961"/>
                        <a14:backgroundMark x1="66447" y1="35084" x2="66842" y2="89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77" y="3365525"/>
            <a:ext cx="1847323" cy="21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0.00023 C -0.00495 -0.00625 -0.00951 -0.0132 -0.01459 -0.01852 C -0.01719 -0.0213 -0.02032 -0.02199 -0.02292 -0.02408 C -0.02657 -0.02709 -0.02982 -0.03079 -0.03334 -0.03334 C -0.03607 -0.03542 -0.06094 -0.05255 -0.06771 -0.05556 L -0.07604 -0.05926 C -0.07917 -0.06065 -0.08242 -0.06181 -0.08542 -0.06297 C -0.09401 -0.0669 -0.09089 -0.06574 -0.09792 -0.07037 C -0.10196 -0.07315 -0.10065 -0.07176 -0.10521 -0.07408 C -0.10638 -0.07477 -0.10729 -0.07547 -0.10834 -0.07593 C -0.11498 -0.08773 -0.11016 -0.08056 -0.11979 -0.09074 C -0.12097 -0.0919 -0.12175 -0.09375 -0.12292 -0.09445 C -0.12461 -0.0956 -0.12644 -0.09584 -0.12813 -0.0963 C -0.13138 -0.10023 -0.13177 -0.10093 -0.13542 -0.10371 C -0.13894 -0.10648 -0.14258 -0.10834 -0.14584 -0.11111 C -0.14727 -0.1125 -0.14857 -0.11389 -0.15 -0.11482 C -0.15209 -0.11644 -0.15443 -0.11644 -0.15625 -0.11852 C -0.15729 -0.11991 -0.15834 -0.12153 -0.15938 -0.12223 C -0.16107 -0.12361 -0.16745 -0.12547 -0.16875 -0.12593 C -0.17097 -0.12709 -0.17292 -0.12848 -0.175 -0.12963 C -0.17604 -0.13033 -0.17709 -0.13125 -0.17813 -0.13148 C -0.18021 -0.13218 -0.18242 -0.13264 -0.18438 -0.13334 C -0.18581 -0.13403 -0.18724 -0.13519 -0.18854 -0.13519 C -0.19792 -0.13635 -0.20729 -0.13658 -0.21667 -0.13704 C -0.22201 -0.13866 -0.22591 -0.14005 -0.23125 -0.14074 C -0.23646 -0.14167 -0.2418 -0.1419 -0.24688 -0.1426 C -0.2763 -0.14699 -0.228 -0.14283 -0.2875 -0.1463 C -0.29414 -0.14584 -0.30078 -0.1456 -0.30729 -0.14445 C -0.30847 -0.14445 -0.30938 -0.14306 -0.31042 -0.1426 C -0.31289 -0.1419 -0.31537 -0.14144 -0.31771 -0.14074 C -0.31992 -0.14028 -0.32201 -0.13982 -0.32396 -0.13889 C -0.32539 -0.13843 -0.32683 -0.1375 -0.32813 -0.13704 C -0.33229 -0.13635 -0.33646 -0.13588 -0.34063 -0.13519 C -0.34922 -0.13033 -0.33568 -0.13797 -0.35209 -0.13148 C -0.36159 -0.12801 -0.35547 -0.12963 -0.36146 -0.12408 C -0.3625 -0.12338 -0.36367 -0.12315 -0.36459 -0.12223 C -0.36602 -0.1213 -0.36732 -0.11968 -0.36875 -0.11852 C -0.37084 -0.11713 -0.37318 -0.11713 -0.375 -0.11482 C -0.37604 -0.11366 -0.37709 -0.11227 -0.37813 -0.11111 C -0.37917 -0.11042 -0.38034 -0.11042 -0.38125 -0.10926 C -0.38698 -0.10394 -0.38685 -0.10324 -0.39063 -0.0963 C -0.39102 -0.09445 -0.39115 -0.0926 -0.39167 -0.09074 C -0.39636 -0.07848 -0.39349 -0.0919 -0.39688 -0.07963 C -0.39779 -0.07685 -0.39818 -0.07338 -0.39896 -0.07037 C -0.40052 -0.06528 -0.40196 -0.06343 -0.40417 -0.05926 L -0.40625 -0.04815 C -0.40664 -0.0463 -0.40703 -0.04468 -0.40729 -0.0426 L -0.40834 -0.03519 C -0.40808 -0.02477 -0.40821 -0.01412 -0.40729 -0.00371 C -0.40716 -0.00116 -0.40573 0.00092 -0.40521 0.0037 C -0.40469 0.00648 -0.40495 0.00995 -0.40417 0.01296 C -0.40326 0.0169 -0.40091 0.01967 -0.4 0.02407 C -0.39974 0.02592 -0.39961 0.02777 -0.39896 0.02963 C -0.39779 0.03333 -0.39571 0.03634 -0.39479 0.04074 C -0.39453 0.04259 -0.39453 0.04467 -0.39375 0.04629 C -0.39297 0.04791 -0.39154 0.04838 -0.39063 0.05 C -0.38946 0.05208 -0.38854 0.05486 -0.3875 0.0574 C -0.38685 0.05902 -0.38633 0.06134 -0.38542 0.06296 C -0.38464 0.06435 -0.38334 0.06527 -0.38229 0.06666 C -0.38177 0.06713 -0.3763 0.07477 -0.375 0.07592 C -0.37305 0.07731 -0.36602 0.07916 -0.36459 0.07963 C -0.36328 0.08078 -0.36198 0.0824 -0.36042 0.08333 C -0.35886 0.08426 -0.35703 0.08426 -0.35521 0.08518 C -0.35417 0.08565 -0.35313 0.08634 -0.35209 0.08703 C -0.34688 0.08634 -0.34167 0.08657 -0.33646 0.08518 C -0.33477 0.08449 -0.32969 0.075 -0.32917 0.07407 C -0.32826 0.07176 -0.328 0.06898 -0.32709 0.06666 C -0.32617 0.06389 -0.32487 0.0618 -0.32396 0.05926 C -0.31302 0.02639 -0.32617 0.06203 -0.31875 0.04259 C -0.31797 0.03657 -0.31784 0.03472 -0.31667 0.02963 C -0.31602 0.02639 -0.31524 0.02338 -0.31459 0.02037 C -0.31394 0.01666 -0.3125 0.00926 -0.3125 0.00949 C -0.3099 -0.02361 -0.31029 -0.01459 -0.3125 -0.07223 C -0.31276 -0.0757 -0.31407 -0.07848 -0.31459 -0.08148 C -0.31771 -0.09769 -0.31211 -0.08056 -0.32188 -0.10371 C -0.32266 -0.10556 -0.32865 -0.11991 -0.32917 -0.12037 C -0.3306 -0.12176 -0.33203 -0.12269 -0.33334 -0.12408 C -0.3349 -0.12593 -0.33594 -0.12871 -0.3375 -0.12963 C -0.33985 -0.13125 -0.34245 -0.13102 -0.34479 -0.13148 C -0.34584 -0.13218 -0.34701 -0.13264 -0.34792 -0.13334 C -0.34909 -0.13449 -0.34987 -0.13658 -0.35104 -0.13704 C -0.35352 -0.13843 -0.35599 -0.13843 -0.35834 -0.13889 C -0.36667 -0.13843 -0.37513 -0.13889 -0.38334 -0.13704 C -0.38464 -0.13681 -0.38555 -0.13496 -0.38646 -0.13334 C -0.3892 -0.1294 -0.39076 -0.12547 -0.39271 -0.12037 C -0.39349 -0.11875 -0.39414 -0.1169 -0.39479 -0.11482 C -0.39688 -0.10903 -0.39974 -0.10093 -0.40104 -0.09445 C -0.4017 -0.09213 -0.4017 -0.08959 -0.40209 -0.08704 C -0.40274 -0.08449 -0.40365 -0.08241 -0.40417 -0.07963 C -0.40716 -0.06644 -0.4056 -0.07176 -0.40729 -0.05926 C -0.40938 -0.04537 -0.40755 -0.06366 -0.40938 -0.0463 C -0.4099 -0.04283 -0.41016 -0.03889 -0.41042 -0.03519 C -0.41029 -0.02848 -0.41068 -0.00741 -0.40834 0.0037 C -0.40547 0.01828 -0.40638 0.01365 -0.40209 0.02407 C -0.40144 0.02569 -0.40091 0.02777 -0.4 0.02963 C -0.39909 0.03148 -0.39792 0.0331 -0.39688 0.03518 C -0.39284 0.04352 -0.39284 0.04791 -0.38646 0.05555 C -0.38542 0.05671 -0.38438 0.05787 -0.38334 0.05926 C -0.38203 0.06088 -0.38073 0.06296 -0.37917 0.06481 C -0.37787 0.0662 -0.37644 0.0669 -0.375 0.06852 C -0.37227 0.07129 -0.36979 0.07546 -0.36667 0.07777 C -0.36498 0.07893 -0.36328 0.08009 -0.36146 0.08148 C -0.36055 0.08194 -0.35938 0.08264 -0.35834 0.08333 C -0.35651 0.08449 -0.35248 0.08773 -0.35 0.08889 C -0.34831 0.08958 -0.34662 0.09004 -0.34479 0.09074 C -0.33998 0.09004 -0.33503 0.09027 -0.33021 0.08889 C -0.32904 0.08842 -0.328 0.0868 -0.32709 0.08518 C -0.32474 0.07986 -0.32318 0.07384 -0.32084 0.06852 L -0.31771 0.06111 C -0.31745 0.05926 -0.31706 0.05717 -0.31667 0.05555 C -0.31602 0.05231 -0.31511 0.0493 -0.31459 0.04629 C -0.31407 0.04259 -0.31407 0.03865 -0.31354 0.03518 C -0.31341 0.0331 -0.31289 0.03148 -0.3125 0.02963 C -0.31185 0.02407 -0.3112 0.01852 -0.31042 0.01296 C -0.31146 -0.01297 -0.31237 -0.03912 -0.31354 -0.06482 C -0.31407 -0.07315 -0.31511 -0.07199 -0.31667 -0.07963 C -0.31719 -0.08218 -0.31732 -0.08473 -0.31771 -0.08704 C -0.32058 -0.10023 -0.31888 -0.08935 -0.32188 -0.1 C -0.3224 -0.10185 -0.3224 -0.10394 -0.32292 -0.10556 C -0.32383 -0.10787 -0.32513 -0.10926 -0.32604 -0.11111 C -0.32748 -0.11435 -0.32904 -0.1206 -0.33125 -0.12223 C -0.3336 -0.12408 -0.3362 -0.12361 -0.33854 -0.12408 C -0.34935 -0.12292 -0.36016 -0.12269 -0.37084 -0.12037 C -0.3724 -0.12014 -0.3737 -0.11783 -0.375 -0.11667 C -0.37748 -0.11482 -0.37995 -0.11343 -0.38229 -0.11111 C -0.38347 -0.11019 -0.38438 -0.10857 -0.38542 -0.10741 C -0.38711 -0.10602 -0.38894 -0.1051 -0.39063 -0.10371 C -0.39206 -0.10278 -0.39336 -0.10093 -0.39479 -0.1 C -0.39649 -0.09908 -0.39831 -0.09885 -0.4 -0.09815 C -0.40964 -0.08125 -0.40521 -0.08773 -0.4125 -0.07778 C -0.41289 -0.07547 -0.41328 -0.07292 -0.41354 -0.07037 C -0.41407 -0.0669 -0.4142 -0.06297 -0.41459 -0.05926 C -0.41485 -0.05741 -0.41537 -0.05556 -0.41563 -0.05371 C -0.41537 -0.03519 -0.41524 -0.01667 -0.41459 0.00185 C -0.41433 0.00972 -0.41341 0.00833 -0.41146 0.01481 C -0.41081 0.01713 -0.40742 0.03078 -0.40521 0.03518 C -0.403 0.03958 -0.4013 0.04606 -0.39792 0.04815 L -0.39479 0.05 C -0.39375 0.05185 -0.3931 0.05416 -0.39167 0.05555 C -0.3888 0.0581 -0.38555 0.05995 -0.38229 0.06111 C -0.37305 0.06365 -0.37826 0.0625 -0.36667 0.06481 L -0.33646 0.06296 C -0.33308 0.0618 -0.33021 0.05671 -0.32813 0.05185 L -0.32188 0.03703 C -0.32162 0.03449 -0.32149 0.03194 -0.32084 0.02963 C -0.32045 0.02754 -0.31927 0.02615 -0.31875 0.02407 C -0.31784 0.01921 -0.31758 0.01412 -0.31667 0.00926 C -0.31146 -0.02107 -0.31706 0.01736 -0.31354 -0.00741 C -0.31433 -0.02223 -0.31459 -0.03727 -0.31563 -0.05185 C -0.31602 -0.05579 -0.31719 -0.05926 -0.31771 -0.06297 C -0.3181 -0.06551 -0.31823 -0.06806 -0.31875 -0.07037 C -0.31927 -0.07246 -0.32005 -0.07454 -0.32084 -0.07593 C -0.32175 -0.07755 -0.32305 -0.07824 -0.32396 -0.07963 C -0.32552 -0.08195 -0.32657 -0.08519 -0.32813 -0.08704 C -0.32904 -0.0882 -0.33034 -0.0882 -0.33125 -0.08889 C -0.33308 -0.09051 -0.33464 -0.09306 -0.33646 -0.09445 C -0.35157 -0.10602 -0.3405 -0.0963 -0.35104 -0.10185 C -0.35287 -0.10301 -0.35456 -0.1044 -0.35625 -0.10556 C -0.36667 -0.1051 -0.37722 -0.10648 -0.3875 -0.10371 C -0.39024 -0.10324 -0.39349 -0.09514 -0.39479 -0.09074 C -0.39636 -0.08611 -0.39896 -0.07593 -0.39896 -0.0757 C -0.39935 -0.07176 -0.39961 -0.06736 -0.4 -0.06297 C -0.40026 -0.06111 -0.40104 -0.05949 -0.40104 -0.05741 C -0.40104 -0.04445 -0.40091 -0.03148 -0.4 -0.01852 C -0.39987 -0.01482 -0.3987 -0.01111 -0.39792 -0.00741 L -0.39688 -0.00185 C -0.39662 2.96296E-6 -0.39649 0.00185 -0.39584 0.0037 C -0.39519 0.00555 -0.3944 0.00717 -0.39375 0.00926 C -0.39336 0.01088 -0.39336 0.01296 -0.39271 0.01481 C -0.39206 0.01713 -0.38711 0.03009 -0.38542 0.03333 C -0.38347 0.03703 -0.38099 0.04004 -0.37917 0.04444 C -0.37813 0.04676 -0.37761 0.05 -0.37604 0.05185 L -0.36667 0.0574 L -0.36354 0.05926 C -0.35925 0.0618 -0.35469 0.06481 -0.35 0.06481 L -0.33021 0.06481 L -0.33021 0.06504 " pathEditMode="relative" rAng="0" ptsTypes="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фоны с градиентом (55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30812" y="3321185"/>
            <a:ext cx="4835287" cy="320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исть PNG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2" y="1344747"/>
            <a:ext cx="30861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11600" y="456609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023100" y="5297623"/>
            <a:ext cx="914400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22500" y="460263"/>
            <a:ext cx="811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Теперь берём кисть мочим в воде и набираем тёмную краску (фиолетовую, синюю, чёрную) и закрашиваем весь лист полностью </a:t>
            </a:r>
            <a:endParaRPr lang="ru-RU" sz="2400" b="1" dirty="0"/>
          </a:p>
        </p:txBody>
      </p:sp>
      <p:sp>
        <p:nvSpPr>
          <p:cNvPr id="7" name="8-конечная звезда 6"/>
          <p:cNvSpPr/>
          <p:nvPr/>
        </p:nvSpPr>
        <p:spPr>
          <a:xfrm>
            <a:off x="7150100" y="4279900"/>
            <a:ext cx="596900" cy="546100"/>
          </a:xfrm>
          <a:prstGeom prst="star8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2.08333E-6 0.00023 C -0.02565 -0.0044 0.00443 7.40741E-7 -0.04584 7.40741E-7 C -0.06914 7.40741E-7 -0.09245 -0.00116 -0.11563 -0.00185 C -0.12162 -0.00116 -0.12748 -0.00139 -0.13334 7.40741E-7 C -0.13451 0.00023 -0.13138 0.00162 -0.13021 0.00185 C -0.12748 0.00278 -0.12474 0.00301 -0.12188 0.0037 C -0.11771 0.00509 -0.1168 0.00648 -0.1125 0.00926 C -0.10716 0.01296 -0.10951 0.01042 -0.10104 0.01296 C -0.09974 0.01343 -0.09831 0.01435 -0.09688 0.01481 C -0.09479 0.01551 -0.09271 0.01574 -0.09063 0.01667 C -0.08854 0.01759 -0.08633 0.01875 -0.08438 0.02037 C -0.08307 0.02153 -0.08177 0.02361 -0.08021 0.02407 C -0.07617 0.02546 -0.07188 0.02523 -0.06771 0.02593 C -0.06081 0.03218 -0.06641 0.02801 -0.05834 0.03148 C -0.05729 0.03194 -0.05638 0.03287 -0.05521 0.03333 C -0.05248 0.03472 -0.04961 0.03518 -0.04688 0.03704 C -0.04518 0.03819 -0.04349 0.04005 -0.04167 0.04074 C -0.03867 0.0419 -0.03542 0.0419 -0.03229 0.04259 C -0.03021 0.04375 -0.02826 0.04583 -0.02604 0.0463 C -0.01836 0.04792 -0.01732 0.04768 -0.01042 0.05 C -0.00703 0.05116 -0.00352 0.05301 2.08333E-6 0.0537 L 0.01979 0.05741 C 0.02969 0.06343 0.025 0.06111 0.04583 0.06111 L 0.17604 0.05926 C 0.175 0.0581 0.17396 0.05648 0.17291 0.05555 C 0.17031 0.05324 0.16719 0.05324 0.16458 0.05185 C 0.16237 0.05093 0.16041 0.0493 0.15833 0.04815 C 0.15729 0.04745 0.15625 0.04676 0.15521 0.0463 C 0.15312 0.0456 0.15091 0.04537 0.14896 0.04444 C 0.14778 0.04398 0.14687 0.04259 0.14583 0.04259 L -0.06146 0.04074 C -0.07031 0.03773 -0.06406 0.03958 -0.07604 0.03704 C -0.08373 0.03542 -0.08438 0.03518 -0.09167 0.03333 C -0.09271 0.03264 -0.09375 0.03194 -0.09479 0.03148 C -0.10117 0.02917 -0.10977 0.0287 -0.11563 0.02778 C -0.128 0.02338 -0.11263 0.0287 -0.12813 0.02407 C -0.13464 0.02222 -0.13268 0.02199 -0.13959 0.02037 C -0.1431 0.01968 -0.14662 0.01921 -0.15 0.01852 C -0.15143 0.01782 -0.15274 0.01667 -0.15417 0.01667 C -0.16641 0.01736 -0.17865 0.01782 -0.19063 0.02037 C -0.19193 0.0206 -0.18867 0.02315 -0.1875 0.02407 C -0.18203 0.02917 -0.17656 0.03449 -0.17084 0.03889 C -0.16784 0.0412 -0.16432 0.04143 -0.16146 0.04444 C -0.15977 0.0463 -0.15807 0.04838 -0.15625 0.05 C -0.1543 0.05208 -0.15209 0.05347 -0.15 0.05555 C -0.14063 0.06528 -0.1474 0.0618 -0.13854 0.06481 C -0.12904 0.07338 -0.14102 0.06366 -0.12709 0.07037 C -0.12565 0.07106 -0.12448 0.07338 -0.12292 0.07407 C -0.12057 0.07523 -0.1181 0.07546 -0.11563 0.07593 C -0.11263 0.07824 -0.10742 0.08218 -0.10417 0.08333 C -0.10182 0.08426 -0.09935 0.08449 -0.09688 0.08518 C -0.08386 0.08912 -0.08594 0.08935 -0.07188 0.09259 C -0.06849 0.09352 -0.06498 0.09398 -0.06146 0.09444 C -0.05912 0.0956 -0.05443 0.09768 -0.05209 0.09815 C -0.04727 0.09907 -0.04245 0.0993 -0.0375 0.1 L -0.01354 0.1037 C -0.01185 0.1044 -0.01016 0.10509 -0.00834 0.10555 C -0.00456 0.10648 -0.00065 0.10625 0.00312 0.10741 C 0.00495 0.1081 0.00638 0.11065 0.00833 0.11111 C 0.01276 0.1125 0.01732 0.11227 0.02187 0.11296 C 0.02526 0.11366 0.02877 0.11435 0.03229 0.11481 C 0.03958 0.11805 0.03333 0.11551 0.04271 0.11852 C 0.0444 0.11921 0.04609 0.12014 0.04791 0.12037 C 0.05234 0.1213 0.0569 0.12176 0.06146 0.12222 C 0.06354 0.12292 0.06562 0.12338 0.06771 0.12407 C 0.07005 0.12523 0.07239 0.12708 0.075 0.12778 C 0.07903 0.12893 0.08333 0.12917 0.0875 0.12963 C 0.09935 0.1338 0.09153 0.13148 0.11354 0.13518 C 0.11732 0.13588 0.12109 0.13611 0.125 0.13704 C 0.14232 0.14143 0.13463 0.13981 0.14791 0.14259 C 0.15026 0.14398 0.1526 0.14583 0.15521 0.1463 C 0.16237 0.14768 0.16979 0.14722 0.17708 0.14815 C 0.17916 0.14838 0.18125 0.14954 0.18333 0.15 C 0.1819 0.15139 0.18047 0.15255 0.17916 0.1537 C 0.17812 0.15463 0.17708 0.15509 0.17604 0.15555 C 0.17044 0.1581 0.16484 0.16065 0.15937 0.16296 C 0.15794 0.16366 0.15651 0.16412 0.15521 0.16481 C 0.15208 0.16667 0.14883 0.16829 0.14583 0.17037 C 0.14401 0.17176 0.14232 0.17315 0.14062 0.17407 C 0.13802 0.17546 0.12786 0.17731 0.12604 0.17778 C 0.125 0.17847 0.12396 0.17917 0.12291 0.17963 C 0.1026 0.18866 0.07109 0.1787 0.05833 0.17778 L 0.05208 0.17593 C 0.04961 0.17523 0.04713 0.17523 0.04479 0.17407 C 0.04049 0.17222 0.03646 0.16875 0.03229 0.16667 C 0.02982 0.16551 0.02734 0.16551 0.025 0.16481 C 0.01289 0.16157 0.02461 0.16412 0.00833 0.16111 C 0.00169 0.15324 0.00742 0.1588 -0.00625 0.15555 C -0.00768 0.15532 -0.00912 0.15417 -0.01042 0.1537 C -0.0125 0.15301 -0.01459 0.15255 -0.01667 0.15185 C -0.01849 0.15139 -0.02018 0.15069 -0.02188 0.15 C -0.03724 0.14514 -0.03607 0.14514 -0.04792 0.14259 C -0.05104 0.1419 -0.05417 0.1412 -0.05729 0.14074 C -0.07956 0.13819 -0.10768 0.13796 -0.12813 0.13704 L -0.13959 0.13333 C -0.14102 0.13287 -0.14232 0.13148 -0.14375 0.13148 C -0.14597 0.13148 -0.14792 0.13287 -0.15 0.13333 C -0.1487 0.13518 -0.1474 0.13727 -0.14584 0.13889 C -0.14284 0.14236 -0.13229 0.14977 -0.13125 0.15 C -0.12956 0.15069 -0.12787 0.15116 -0.12604 0.15185 C -0.12396 0.15301 -0.12201 0.15463 -0.11979 0.15555 C -0.11133 0.15972 -0.11797 0.15509 -0.10834 0.15926 C -0.10482 0.16088 -0.10143 0.16319 -0.09792 0.16481 C -0.09453 0.16667 -0.09219 0.16736 -0.08854 0.16852 C -0.0875 0.16991 -0.08659 0.1713 -0.08542 0.17222 C -0.08229 0.17477 -0.07383 0.17569 -0.07188 0.17593 C -0.06771 0.17778 -0.06367 0.17986 -0.05938 0.18148 C -0.05703 0.18241 -0.05456 0.18264 -0.05209 0.18333 C -0.03932 0.1868 -0.05196 0.18449 -0.03125 0.18704 L 0.0625 0.18518 C 0.17825 0.1831 0.1388 0.19653 0.18125 0.18148 C 0.17604 0.17546 0.17591 0.17477 0.16771 0.17037 C 0.16653 0.16991 0.1526 0.1669 0.15208 0.16667 C 0.14544 0.16505 0.1388 0.16273 0.13229 0.16111 C 0.12838 0.16018 0.12461 0.16018 0.12083 0.15926 C 0.11588 0.15833 0.11094 0.15764 0.10625 0.15555 C 0.10234 0.15393 0.09883 0.15208 0.09479 0.15185 C 0.06875 0.15069 0.04271 0.15069 0.01666 0.15 C 0.01562 0.14977 0.00247 0.14699 0.00104 0.1463 C -0.00495 0.14375 -0.01068 0.13935 -0.01667 0.13704 L -0.03542 0.12963 C -0.03828 0.12847 -0.04102 0.12755 -0.04375 0.12593 C -0.04662 0.1243 -0.04922 0.12153 -0.05209 0.12037 C -0.0556 0.11898 -0.05912 0.11921 -0.0625 0.11852 C -0.07839 0.11157 -0.06432 0.11713 -0.08854 0.11111 C -0.09284 0.11018 -0.09701 0.10926 -0.10104 0.10741 C -0.10248 0.10694 -0.10391 0.10602 -0.10521 0.10555 C -0.10873 0.10463 -0.11224 0.10463 -0.11563 0.1037 C -0.11914 0.10278 -0.12279 0.10208 -0.12604 0.1 C -0.1306 0.09745 -0.12813 0.09861 -0.13334 0.0963 C -0.13268 0.09444 -0.13242 0.0919 -0.13125 0.09074 C -0.12617 0.08495 -0.11459 0.08565 -0.11042 0.08518 L -0.06146 0.08704 C -0.05013 0.08773 -0.05821 0.08866 -0.05 0.09074 C -0.04662 0.09167 -0.0431 0.09167 -0.03959 0.09259 C -0.0362 0.09352 -0.03268 0.09491 -0.02917 0.0963 C -0.02787 0.09676 -0.02643 0.09792 -0.025 0.09815 C -0.02097 0.09907 -0.01667 0.09954 -0.0125 0.1 C -0.00964 0.10116 -0.00391 0.10324 -0.00104 0.1037 C 0.01263 0.10625 0.02825 0.10671 0.04166 0.10741 L 0.16875 0.10555 C 0.17044 0.10555 0.17474 0.10093 0.17604 0.1 C 0.17734 0.09907 0.17877 0.09884 0.18021 0.09815 C 0.18229 0.09699 0.18646 0.09444 0.18646 0.09468 C 0.17135 0.08125 0.16706 0.07685 0.14166 0.06852 C 0.13776 0.06736 0.13398 0.0662 0.13021 0.06481 C 0.12383 0.0625 0.11758 0.06018 0.11146 0.05741 C 0.08346 0.04514 0.10586 0.05324 0.09166 0.04815 L 0.03333 0.05 C 0.02682 0.05046 0.02083 0.05208 0.01458 0.0537 C 0.00859 0.05324 -0.01979 0.05139 -0.02813 0.05 C -0.02956 0.04977 -0.03099 0.04861 -0.03229 0.04815 C -0.03646 0.04676 -0.04063 0.04583 -0.04479 0.04444 C -0.04662 0.04398 -0.04831 0.04305 -0.05 0.04259 C -0.06654 0.03796 -0.06315 0.03912 -0.08021 0.03704 L -0.08959 0.03148 L -0.09584 0.02778 C -0.09688 0.02708 -0.09792 0.02639 -0.09896 0.02593 L -0.10625 0.02222 C -0.10729 0.02176 -0.10847 0.0213 -0.10938 0.02037 C -0.11055 0.01944 -0.11146 0.01759 -0.1125 0.01667 C -0.12162 0.00856 -0.11393 0.01643 -0.12188 0.01111 C -0.12344 0.01018 -0.12461 0.00856 -0.12604 0.00741 C -0.12709 0.00671 -0.12826 0.00625 -0.12917 0.00555 C -0.14102 -0.00278 -0.13255 0.00231 -0.13959 -0.00185 C -0.14063 -0.0037 -0.14167 -0.00556 -0.14271 -0.00741 C -0.1444 -0.00995 -0.14636 -0.01204 -0.14792 -0.01482 C -0.14883 -0.01644 -0.1513 -0.02037 -0.15 -0.02037 C -0.13516 -0.02107 -0.12018 -0.01782 -0.10521 -0.01667 C -0.10248 -0.01597 -0.09974 -0.01551 -0.09688 -0.01482 C -0.09271 -0.01366 -0.08854 -0.01227 -0.08438 -0.01111 C -0.08203 -0.01042 -0.07956 -0.00995 -0.07709 -0.00926 C -0.07604 -0.00857 -0.07513 -0.00787 -0.07396 -0.00741 C -0.07266 -0.00671 -0.07123 -0.00625 -0.06979 -0.00556 C -0.0681 -0.0044 -0.06641 -0.00278 -0.06459 -0.00185 C -0.05222 0.00509 -0.05664 0.00208 -0.04792 0.00555 C -0.03542 0.01042 -0.05365 0.00602 -0.02396 0.01481 C -0.01472 0.01759 -0.01341 0.01805 -0.00104 0.02037 C 0.02422 0.025 0.08346 0.02569 0.08854 0.02593 C 0.09505 0.02639 0.10169 0.02708 0.10833 0.02778 C 0.12669 0.02662 0.14518 0.02685 0.16354 0.02407 C 0.16679 0.02361 0.17982 0.01805 0.18541 0.01296 C 0.18646 0.01204 0.1875 0.01065 0.18854 0.00926 C 0.19153 0.00486 0.19166 0.0037 0.19375 -0.00185 C 0.18763 -0.00903 0.19075 -0.00625 0.17916 -0.00926 C 0.13607 -0.01991 0.16745 -0.01019 0.14166 -0.01852 C 0.12357 -0.01782 0.10547 -0.01806 0.0875 -0.01667 C 0.08359 -0.0162 0.07982 -0.01389 0.07604 -0.01296 C 0.07148 -0.01204 0.06693 -0.01181 0.0625 -0.01111 C 0.05768 -0.01042 0.04752 -0.00833 0.04271 -0.00741 L 0.03437 -0.00556 C 0.03047 -0.00486 0.02669 -0.0044 0.02291 -0.0037 L -0.04167 -0.00926 C -0.04388 -0.00949 -0.04584 -0.01042 -0.04792 -0.01111 C -0.06966 -0.01852 -0.05664 -0.01482 -0.07084 -0.01852 C -0.075 -0.02107 -0.07917 -0.02384 -0.08334 -0.02593 C -0.08581 -0.02708 -0.08828 -0.02708 -0.09063 -0.02778 C -0.09245 -0.02824 -0.09414 -0.02917 -0.09584 -0.02963 C -0.10078 -0.03102 -0.1056 -0.03218 -0.11042 -0.03333 C -0.11354 -0.03519 -0.11667 -0.03704 -0.11979 -0.03889 C -0.12227 -0.04028 -0.12474 -0.04074 -0.12709 -0.04259 C -0.12904 -0.04398 -0.1306 -0.0463 -0.13229 -0.04815 C -0.13373 -0.04954 -0.13529 -0.05023 -0.13646 -0.05185 C -0.13854 -0.05463 -0.14154 -0.06042 -0.14271 -0.06482 C -0.14323 -0.06644 -0.14349 -0.06852 -0.14375 -0.07037 C -0.11224 -0.07778 -0.13919 -0.07454 -0.0875 -0.05926 C -0.08125 -0.05741 -0.07513 -0.05532 -0.06875 -0.0537 C -0.06537 -0.05278 -0.06185 -0.05255 -0.05834 -0.05185 C -0.04167 -0.04861 -0.05625 -0.05093 -0.03542 -0.04815 C -0.02995 -0.0463 -0.02448 -0.04352 -0.01875 -0.04259 C 0.05963 -0.02778 -0.0056 -0.03889 0.17812 -0.03889 L 0.17812 -0.03519 " pathEditMode="relative" rAng="0" ptsTypes="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фоны с градиентом (55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исование воском в детском с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" y="1418542"/>
            <a:ext cx="3644899" cy="27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Д по рисованию в старшей группе «Звездное небо». Нетрадиционны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1" y="2785379"/>
            <a:ext cx="3397250" cy="25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исуем свечой и акварелью на бумаге | GoFunny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3429000"/>
            <a:ext cx="4060825" cy="29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08000"/>
            <a:ext cx="934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Попробуйте и увидите какие красивые рисунки у вас получатся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38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0806B7-7562-4AC4-941F-FB0F4DBECA16}"/>
</file>

<file path=customXml/itemProps2.xml><?xml version="1.0" encoding="utf-8"?>
<ds:datastoreItem xmlns:ds="http://schemas.openxmlformats.org/officeDocument/2006/customXml" ds:itemID="{7908AAA0-31BF-4F72-8987-AECF9B1AF1F0}"/>
</file>

<file path=customXml/itemProps3.xml><?xml version="1.0" encoding="utf-8"?>
<ds:datastoreItem xmlns:ds="http://schemas.openxmlformats.org/officeDocument/2006/customXml" ds:itemID="{E9148905-EEBA-4C61-BA7C-F026A0D9A974}"/>
</file>

<file path=customXml/itemProps4.xml><?xml version="1.0" encoding="utf-8"?>
<ds:datastoreItem xmlns:ds="http://schemas.openxmlformats.org/officeDocument/2006/customXml" ds:itemID="{696204A5-D358-4A4A-B933-31613A0C39FC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93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2020-04-09T12:59:19Z</dcterms:created>
  <dcterms:modified xsi:type="dcterms:W3CDTF">2020-04-09T14:13:44Z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