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2223" y="1813449"/>
            <a:ext cx="8935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Развитие речи: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«Дымковская барышня»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-6kcczvgdqeowecha6a6t.xn--p1ai/image/cache/catalog/dymka/1800.8barynyakaravay1-90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29000" y1="54333" x2="24444" y2="73750"/>
                        <a14:foregroundMark x1="30667" y1="47667" x2="23000" y2="60500"/>
                        <a14:foregroundMark x1="22111" y1="74000" x2="25556" y2="84500"/>
                        <a14:foregroundMark x1="24444" y1="81667" x2="21556" y2="86583"/>
                        <a14:foregroundMark x1="21000" y1="72917" x2="19889" y2="85333"/>
                        <a14:foregroundMark x1="23889" y1="87000" x2="23889" y2="87000"/>
                        <a14:foregroundMark x1="37889" y1="95833" x2="47778" y2="96917"/>
                        <a14:foregroundMark x1="70667" y1="94083" x2="62111" y2="96667"/>
                        <a14:foregroundMark x1="20778" y1="79167" x2="22778" y2="87000"/>
                        <a14:backgroundMark x1="20778" y1="76583" x2="22444" y2="86583"/>
                        <a14:backgroundMark x1="23556" y1="82750" x2="23333" y2="87500"/>
                        <a14:backgroundMark x1="66889" y1="97917" x2="58111" y2="9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3817711" cy="50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3314" y="484724"/>
            <a:ext cx="8915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Воспитатель приносит на занятие дымковскую барышню, вместе с детьми любуется ею.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-Давайте внимательно посмотрим на игрушку и скажем, какая она (подбор прилагательных: глиняная, расписная, красивая, нарядная и т д.)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-А какие еще дымковские игрушки вы знаете? (лошадки, уточки, индюки, медведи, курочки с цыплятами).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-Дымковские мастера с такой любовью делали игрушки, что называли 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их очень ласково</a:t>
            </a:r>
            <a:endParaRPr lang="ru-RU" b="1" i="0" dirty="0"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3314" y="27973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Воспитатель:                                   Дети: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лошадь, а…                               лошадка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утка, а…                                    уточка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курица, а…                                курочка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собака, а…                                 собачка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петух, а…                                   петушок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козел, а…                                   козлик</a:t>
            </a:r>
          </a:p>
          <a:p>
            <a:pPr marL="38100"/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 олень, а…                                   олешек</a:t>
            </a:r>
            <a:endParaRPr lang="ru-RU" b="1" i="0" dirty="0"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86" y="870857"/>
            <a:ext cx="6291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Давайте сами попробуем слепить такую барышню</a:t>
            </a:r>
          </a:p>
          <a:p>
            <a:r>
              <a:rPr lang="ru-RU" b="1" i="1" dirty="0" smtClean="0"/>
              <a:t>Пальчиковая гимнастика</a:t>
            </a:r>
          </a:p>
          <a:p>
            <a:r>
              <a:rPr lang="ru-RU" b="1" dirty="0"/>
              <a:t>(дети выполняют имитационные движения руками</a:t>
            </a:r>
            <a:br>
              <a:rPr lang="ru-RU" b="1" dirty="0"/>
            </a:br>
            <a:r>
              <a:rPr lang="ru-RU" b="1" dirty="0"/>
              <a:t>в соответствии с текстом).</a:t>
            </a:r>
          </a:p>
          <a:p>
            <a:r>
              <a:rPr lang="ru-RU" b="1" dirty="0"/>
              <a:t>Глину мягкую замесим,</a:t>
            </a:r>
            <a:br>
              <a:rPr lang="ru-RU" b="1" dirty="0"/>
            </a:br>
            <a:r>
              <a:rPr lang="ru-RU" b="1" dirty="0"/>
              <a:t>И получше разомнем.</a:t>
            </a:r>
            <a:br>
              <a:rPr lang="ru-RU" b="1" dirty="0"/>
            </a:br>
            <a:r>
              <a:rPr lang="ru-RU" b="1" dirty="0"/>
              <a:t>На кусочки все разделим,</a:t>
            </a:r>
            <a:br>
              <a:rPr lang="ru-RU" b="1" dirty="0"/>
            </a:br>
            <a:r>
              <a:rPr lang="ru-RU" b="1" dirty="0"/>
              <a:t>Барышню лепить начнем:</a:t>
            </a:r>
            <a:br>
              <a:rPr lang="ru-RU" b="1" dirty="0"/>
            </a:br>
            <a:r>
              <a:rPr lang="ru-RU" b="1" dirty="0"/>
              <a:t>Мы скатаем голову,</a:t>
            </a:r>
            <a:br>
              <a:rPr lang="ru-RU" b="1" dirty="0"/>
            </a:br>
            <a:r>
              <a:rPr lang="ru-RU" b="1" dirty="0"/>
              <a:t>Юбку - раскатаем.</a:t>
            </a:r>
            <a:br>
              <a:rPr lang="ru-RU" b="1" dirty="0"/>
            </a:br>
            <a:r>
              <a:rPr lang="ru-RU" b="1" dirty="0"/>
              <a:t>Юбка словно колокол,</a:t>
            </a:r>
          </a:p>
          <a:p>
            <a:r>
              <a:rPr lang="ru-RU" b="1" dirty="0"/>
              <a:t>Их соединяем.</a:t>
            </a:r>
          </a:p>
          <a:p>
            <a:r>
              <a:rPr lang="ru-RU" b="1" dirty="0"/>
              <a:t>Прищипнём  вверху кокошник,</a:t>
            </a:r>
          </a:p>
          <a:p>
            <a:r>
              <a:rPr lang="ru-RU" b="1" dirty="0"/>
              <a:t>Руки ей приладим,</a:t>
            </a:r>
            <a:br>
              <a:rPr lang="ru-RU" b="1" dirty="0"/>
            </a:br>
            <a:r>
              <a:rPr lang="ru-RU" b="1" dirty="0"/>
              <a:t>А затем возьмем в ладошки,</a:t>
            </a:r>
            <a:br>
              <a:rPr lang="ru-RU" b="1" dirty="0"/>
            </a:br>
            <a:r>
              <a:rPr lang="ru-RU" b="1" dirty="0"/>
              <a:t>Пальчиком загладим.</a:t>
            </a:r>
          </a:p>
          <a:p>
            <a:endParaRPr lang="ru-RU" b="1" dirty="0"/>
          </a:p>
        </p:txBody>
      </p:sp>
      <p:pic>
        <p:nvPicPr>
          <p:cNvPr id="2052" name="Picture 4" descr="https://nsportal.ru/sites/all/themes/acquia_marina/_modeli/model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737989"/>
            <a:ext cx="1714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5" y="0"/>
            <a:ext cx="582385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Вот и готова наша глиняная барышня. Глина еще сырая, игрушку нужно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немного подсушить. Давайте подуем на нее (дети дуют на воображаемую поделку, свои ладошки).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А что дальше делают с вылепленными игрушками? Правильно, ставят в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специальную печь - обжигают. Для чего? (чтобы глина стала крепче,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игрушки не рассыпались).</a:t>
            </a:r>
          </a:p>
          <a:p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А чтобы время обжига игрушек проходило быстрее, пели песенку и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пританцовывали: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</a:t>
            </a:r>
            <a:r>
              <a:rPr lang="ru-RU" b="1" dirty="0" err="1" smtClean="0">
                <a:solidFill>
                  <a:srgbClr val="92D050"/>
                </a:solidFill>
                <a:latin typeface="Arial" panose="020B0604020202020204" pitchFamily="34" charset="0"/>
              </a:rPr>
              <a:t>a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- ла - ла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Глина мягкою была.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Ли -ли - ли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Мы игрушек налепили.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Ло - </a:t>
            </a: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ло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 - </a:t>
            </a: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ло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А у печки нам тепло.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Ле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 - </a:t>
            </a: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ле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 - </a:t>
            </a:r>
            <a:r>
              <a:rPr lang="ru-RU" b="1" dirty="0" err="1">
                <a:solidFill>
                  <a:srgbClr val="92D050"/>
                </a:solidFill>
                <a:latin typeface="Arial" panose="020B0604020202020204" pitchFamily="34" charset="0"/>
              </a:rPr>
              <a:t>ле</a:t>
            </a: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Хорошо у нас в селе.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Давайте и мы ее споем (поют вместе с воспитателем</a:t>
            </a:r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ru-RU" b="1" dirty="0"/>
              <a:t>А обожженные фигурки мастерицы... правильно, расписывали.</a:t>
            </a:r>
            <a:endParaRPr lang="ru-RU" b="1" i="0" dirty="0"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https://ds04.infourok.ru/uploads/ex/02e4/0005468b-be45593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2358074"/>
            <a:ext cx="6487886" cy="36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258" y="4254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Дымковские игрушки всегда такие красивые, смотришь на них, и хочется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стихи сочинять. Давайте попробуем, как настоящие поэты досказать</a:t>
            </a:r>
            <a:b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стихотворные строчки, чтобы сохранилась рифма: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Барышня - красавица всем нам очень...(нравится).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Кофточка цветная, юбка ... (расписная).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На коне сидит Емеля, едет он на ... (карусели),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Много есть зверюшек дымковских ... (игрушек).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Уточка с утятами, курочка с ... (цыплятами).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У большого индюка все расписаны ... (бока).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Будет весело реветь в цирке глиняный ... (медведь).</a:t>
            </a:r>
            <a:endParaRPr lang="ru-RU" b="1" i="0" dirty="0"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cdn2.static1-sima-land.com/items/1208086/10/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5440"/>
            <a:ext cx="2623457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zmvc.ru/images/photos/medium/1878250e73d1dd3b51a18f9b7f6e2f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4" y="3650979"/>
            <a:ext cx="2979511" cy="22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1" y="4590470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2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D34D8-89C3-4045-9C5D-1ACB973255B5}"/>
</file>

<file path=customXml/itemProps2.xml><?xml version="1.0" encoding="utf-8"?>
<ds:datastoreItem xmlns:ds="http://schemas.openxmlformats.org/officeDocument/2006/customXml" ds:itemID="{D113D39B-D49A-4DEB-AEB0-D8C313FC4513}"/>
</file>

<file path=customXml/itemProps3.xml><?xml version="1.0" encoding="utf-8"?>
<ds:datastoreItem xmlns:ds="http://schemas.openxmlformats.org/officeDocument/2006/customXml" ds:itemID="{0BB32FA7-D0D3-4CCB-BCE6-7CF2B0C89EA3}"/>
</file>

<file path=customXml/itemProps4.xml><?xml version="1.0" encoding="utf-8"?>
<ds:datastoreItem xmlns:ds="http://schemas.openxmlformats.org/officeDocument/2006/customXml" ds:itemID="{9E11CE70-4A8F-4DA9-BD47-2300DCDAFB7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128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2020-04-14T11:13:30Z</dcterms:created>
  <dcterms:modified xsi:type="dcterms:W3CDTF">2020-04-14T12:26:51Z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