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>
      <p:ext uri="{19B8F6BF-5375-455C-9EA6-DF929625EA0E}">
        <p15:presenceInfo xmlns:p15="http://schemas.microsoft.com/office/powerpoint/2012/main" xmlns="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5T17:46:04.908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282AD-3453-4A2A-8F71-D8E4D2C58E3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5FD6F-78DC-467B-96AC-D2F0873FE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57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FD6F-78DC-467B-96AC-D2F0873FEC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56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8561B-0F2C-47DC-8B78-E10B5CB3F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F25F1D-29CB-4C66-8116-796E88B0C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696B12-55EB-4C06-B868-22C1FE9D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D837D5-894F-4F6A-B921-DA8B51B7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482AC9-514A-46BC-9699-B22F324A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4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2E243-D90D-4D4E-BA74-BC37A372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1C55AEF-1BDB-46C6-844F-592C44285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67B9B9-9C23-4215-9ED1-84924C00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4B3829-6855-4760-95D0-B07443F2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A2F156-801E-47FA-9D8E-F3EB65AA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83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4B34B77-68A1-4298-9497-7B66EF6BF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F72B497-CAE2-4CBB-A212-0D85108F2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48B11C-846E-473A-A404-7351A3ED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65975B-929F-416E-A7A2-BD1FAD42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33FAAD-4B21-43DA-AFB6-E8AD33D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82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3EB259-3819-462B-8EE7-97FB6D7D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5B175-7C89-453C-9ADF-21F0960FB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26B9C1-A339-4C81-BB06-5480343F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02F7BC-1BC6-469F-BA61-9CE0B815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936AD6-01DF-401C-8469-6628EDB4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94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0AC1BC-707C-4F18-A9F4-C152DD3F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FF6513-2DFE-40C5-AE68-0ADFF2596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64F831-5052-4F7F-B3C2-083D584E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CE51AA-3937-4DFD-9A38-8160C956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C54009-7D0E-40EB-9D55-6126B51C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19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8A82C-B04C-4EE5-A5DF-C206463B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5D6138-E2A0-4C1C-8E9D-A2735CED7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525263-98EA-4305-AC33-3975EF279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E1547D-0679-4D6C-9B76-38B47CFD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D0CC7B-0B00-4A90-A237-262EA7B4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5E55D4-1DD3-4F62-A1B9-11F5202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98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BED93-0CB7-4164-BEEF-813DC4C4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C12EC6-9F97-4381-B1AB-43C7B4272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ADD0257-C7B6-47B3-9E35-C8835533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E4C8346-9E99-4EA8-A14E-9376E13E6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ACFF2FB-E945-46F3-B4F3-A5A4E23E6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7D84E7D-EADF-452F-9B6A-A94A5787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732E573-29F2-4874-AED3-D5C70C21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1E6B6A3-3A35-4B59-B54A-984B85D9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3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20F285-1B23-4729-9F69-85022899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B7C49B-8B74-446D-8555-E2AA6F8B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281368-6609-4CFB-BA5C-A7D02262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1767373-FC90-43CA-AC08-7EE30357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7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F2EFDE-1298-4524-A061-B788BED6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38AEF7B-E92B-4EC7-961C-2F84846A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B0D3B39-05AB-44C0-A2D1-ECC505DE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88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24DD3-8166-499A-B9B3-852B1E17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B6A719-21D3-4FBD-BACD-2C0D34604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987B95-B70A-4FAE-A12A-0D65696D1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7D4EE3-7840-4B98-A3AD-820205A2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58F5F1-CB1F-474B-96D0-320AF677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FD0E17-1C75-4BCE-B6A4-4AD6483E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43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292E13-6BC2-465D-9447-C7358FF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7AB099-8CD6-47F1-84C6-CE45A0F01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942992-456C-4376-98D7-301AF6F4F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6A5F04-BC38-4108-9017-01C4CAB8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1E28FC-FDE7-428A-A8F2-6D47D4B7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8A36EE-FD56-46A5-87FB-7B600263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5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DFADB6-BACE-40C5-86D2-F5E2219B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5D9FEF-7B9E-40BC-9D81-4A0F8F2A9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A7563F-BCAF-440A-A7BB-A59AEA305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ECEB7-EC39-4DBF-A20A-597F57AB492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24EFE9-DCF7-46B4-A694-F82BB3000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CAA5D0-589D-44EA-9CCC-6AEFC4A3E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EA11-F945-4013-81CB-4AC493F58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7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923013-FF74-4927-97DB-76DF9C2C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занятия, посвященные теме «Космос»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652BE00-EEFA-4E70-93A6-B37A3D9C0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296" y="1473694"/>
            <a:ext cx="7395099" cy="4802818"/>
          </a:xfrm>
        </p:spPr>
      </p:pic>
    </p:spTree>
    <p:extLst>
      <p:ext uri="{BB962C8B-B14F-4D97-AF65-F5344CB8AC3E}">
        <p14:creationId xmlns:p14="http://schemas.microsoft.com/office/powerpoint/2010/main" xmlns="" val="30976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6222D-B0B2-488D-AD4C-B2609A66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605"/>
            <a:ext cx="10515600" cy="1049600"/>
          </a:xfrm>
        </p:spPr>
        <p:txBody>
          <a:bodyPr>
            <a:noAutofit/>
          </a:bodyPr>
          <a:lstStyle/>
          <a:p>
            <a:pPr algn="ctr"/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CBD6090-C3AA-479D-BE02-4D1882852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298" y="749509"/>
            <a:ext cx="4383375" cy="5799008"/>
          </a:xfrm>
        </p:spPr>
      </p:pic>
      <p:pic>
        <p:nvPicPr>
          <p:cNvPr id="13" name="Содержимое 12" descr="http://kapelka-zvezda.ru/images/mirnyi/kosmodrom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9311"/>
            <a:ext cx="5181600" cy="4895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88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D8C05-0442-4C88-B46B-BF5D9D90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D3EA80-7407-46C9-9BE4-82DD616C34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1.«Полетели»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круговые движения рук левой – правой вперёд (4 р.);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повторить круговые движения руками назад (4 раза);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Прыжки «Звёздочка»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– ноги вместе, руки вниз – руки вверх;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3.«Зарядка»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поднять левую руку вперёд;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- поднять правую руку вперёд;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руки в стороны;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руки вниз.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4.Приседы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присесть - руки вниз;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встать - руки вверх;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5.«Полетели»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попеременные круговые движения рук левой – 	правой вперёд (4 раза);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повторить попеременные круговые движения 	руками назад (4 раза);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Дыхательное упражнение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Игровое упражнение «Космические фигуры замри» - 	дети под музыку передвигаются, музыка замолкает, 	по сигналу «Раз, два, три – космическая фигура 	замри», дети изображают космические фигуры.</a:t>
            </a:r>
          </a:p>
        </p:txBody>
      </p:sp>
      <p:pic>
        <p:nvPicPr>
          <p:cNvPr id="5" name="Содержимое 4" descr="http://publ.tmbadm.ru/wp-content/uploads/2017/10/sputnik-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2208869"/>
            <a:ext cx="5181600" cy="379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576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Развитие воображения ребенка (творчество) ТЕМА: Рисуем пальчиками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F29DA5-265C-4440-839D-E2C8E7EE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 </a:t>
            </a:r>
            <a:r>
              <a:rPr lang="ru-RU" b="1" dirty="0" smtClean="0"/>
              <a:t>МАТЕРИАЛЫ:</a:t>
            </a:r>
            <a:endParaRPr lang="ru-RU" dirty="0" smtClean="0"/>
          </a:p>
          <a:p>
            <a:r>
              <a:rPr lang="ru-RU" dirty="0" smtClean="0"/>
              <a:t>Картинки для малышей: звезда, комета, планета</a:t>
            </a:r>
            <a:br>
              <a:rPr lang="ru-RU" dirty="0" smtClean="0"/>
            </a:br>
            <a:r>
              <a:rPr lang="ru-RU" dirty="0" smtClean="0"/>
              <a:t>Пальчиковые краски</a:t>
            </a:r>
          </a:p>
          <a:p>
            <a:endParaRPr lang="ru-RU" dirty="0" smtClean="0"/>
          </a:p>
          <a:p>
            <a:r>
              <a:rPr lang="ru-RU" b="1" dirty="0" smtClean="0"/>
              <a:t>ПОДГОТОВИТЕЛЬНАЯ РАБОТА (для родителей):</a:t>
            </a:r>
            <a:endParaRPr lang="ru-RU" dirty="0" smtClean="0"/>
          </a:p>
          <a:p>
            <a:r>
              <a:rPr lang="ru-RU" dirty="0" smtClean="0"/>
              <a:t>Нарисуйте от руки крупные изображения звезды, кометы, планеты и т.п.</a:t>
            </a:r>
          </a:p>
          <a:p>
            <a:r>
              <a:rPr lang="ru-RU" b="1" dirty="0" smtClean="0"/>
              <a:t>ТВОРЧЕСКИЙ ПРОЦЕСС: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Сегодня </a:t>
            </a:r>
            <a:r>
              <a:rPr lang="ru-RU" dirty="0" err="1" smtClean="0"/>
              <a:t>римуем</a:t>
            </a:r>
            <a:r>
              <a:rPr lang="ru-RU" dirty="0" smtClean="0"/>
              <a:t> пальчиками. Разукрасьте изображения в разные цвета. Можно нарисовать звездочке глазки и ротик, а планете ручки и ножки.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звез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0015"/>
            <a:ext cx="2347289" cy="2347289"/>
          </a:xfrm>
          <a:prstGeom prst="rect">
            <a:avLst/>
          </a:prstGeom>
        </p:spPr>
      </p:pic>
      <p:pic>
        <p:nvPicPr>
          <p:cNvPr id="7" name="Рисунок 6" descr="лун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293" y="3807501"/>
            <a:ext cx="2653571" cy="2196059"/>
          </a:xfrm>
          <a:prstGeom prst="rect">
            <a:avLst/>
          </a:prstGeom>
        </p:spPr>
      </p:pic>
      <p:pic>
        <p:nvPicPr>
          <p:cNvPr id="8" name="Рисунок 7" descr="комета 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2083" y="1539096"/>
            <a:ext cx="2524672" cy="25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5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Лабиринты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FF00"/>
                </a:solidFill>
              </a:rPr>
              <a:t>Помоги ракете попасть на Землю</a:t>
            </a:r>
            <a:endParaRPr lang="ru-RU" dirty="0"/>
          </a:p>
        </p:txBody>
      </p:sp>
      <p:pic>
        <p:nvPicPr>
          <p:cNvPr id="8" name="Picture 4" descr="http://umm4.com/wp-content/uploads/2012/01/detskie-labirinty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57" y="1708879"/>
            <a:ext cx="4317167" cy="51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madou239.ru/userfiles/IMG_1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391" y="1663908"/>
            <a:ext cx="5066675" cy="51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837550" cy="8319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B3D130-70EC-478A-AB4F-42E63F299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1484026"/>
            <a:ext cx="3932237" cy="53739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Пальчиковые игры:</a:t>
            </a:r>
            <a:endParaRPr lang="ru-RU" dirty="0" smtClean="0"/>
          </a:p>
          <a:p>
            <a:r>
              <a:rPr lang="ru-RU" dirty="0" smtClean="0"/>
              <a:t>ПЛАНЕТЫ.</a:t>
            </a:r>
          </a:p>
          <a:p>
            <a:r>
              <a:rPr lang="ru-RU" dirty="0" smtClean="0"/>
              <a:t>По порядку все планеты</a:t>
            </a:r>
          </a:p>
          <a:p>
            <a:r>
              <a:rPr lang="ru-RU" dirty="0" smtClean="0"/>
              <a:t>Назовёт любой из нас:</a:t>
            </a:r>
          </a:p>
          <a:p>
            <a:r>
              <a:rPr lang="ru-RU" dirty="0" smtClean="0"/>
              <a:t>Раз — Меркурий,</a:t>
            </a:r>
          </a:p>
          <a:p>
            <a:r>
              <a:rPr lang="ru-RU" dirty="0" smtClean="0"/>
              <a:t>Два — Венера,</a:t>
            </a:r>
          </a:p>
          <a:p>
            <a:r>
              <a:rPr lang="ru-RU" dirty="0" smtClean="0"/>
              <a:t>Три — Земля,</a:t>
            </a:r>
          </a:p>
          <a:p>
            <a:r>
              <a:rPr lang="ru-RU" dirty="0" smtClean="0"/>
              <a:t>Четыре — Марс.</a:t>
            </a:r>
          </a:p>
          <a:p>
            <a:r>
              <a:rPr lang="ru-RU" dirty="0" smtClean="0"/>
              <a:t>Пять — Юпитер,</a:t>
            </a:r>
          </a:p>
          <a:p>
            <a:r>
              <a:rPr lang="ru-RU" dirty="0" smtClean="0"/>
              <a:t>Шесть — Сатурн,</a:t>
            </a:r>
          </a:p>
          <a:p>
            <a:r>
              <a:rPr lang="ru-RU" dirty="0" smtClean="0"/>
              <a:t>Семь — Уран,</a:t>
            </a:r>
          </a:p>
          <a:p>
            <a:r>
              <a:rPr lang="ru-RU" dirty="0" smtClean="0"/>
              <a:t>За ним — Нептун.</a:t>
            </a:r>
          </a:p>
          <a:p>
            <a:r>
              <a:rPr lang="ru-RU" dirty="0" smtClean="0"/>
              <a:t>Он восьмым идёт по счёту.</a:t>
            </a:r>
          </a:p>
          <a:p>
            <a:r>
              <a:rPr lang="ru-RU" dirty="0" smtClean="0"/>
              <a:t>А за ним уже, потом,</a:t>
            </a:r>
          </a:p>
          <a:p>
            <a:r>
              <a:rPr lang="ru-RU" dirty="0" smtClean="0"/>
              <a:t>И девятая планета</a:t>
            </a:r>
          </a:p>
          <a:p>
            <a:r>
              <a:rPr lang="ru-RU" dirty="0" smtClean="0"/>
              <a:t>Под названием Плутон.</a:t>
            </a:r>
          </a:p>
          <a:p>
            <a:r>
              <a:rPr lang="ru-RU" i="1" dirty="0" smtClean="0"/>
              <a:t>Загибаем пальчики.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http://uchitel.pro/wp-content/uploads/2017/09/sol-sy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1626" y="1439055"/>
            <a:ext cx="5741233" cy="4706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287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76D7540-2601-4EE9-B3EC-A28EA3D864AD}"/>
</file>

<file path=customXml/itemProps2.xml><?xml version="1.0" encoding="utf-8"?>
<ds:datastoreItem xmlns:ds="http://schemas.openxmlformats.org/officeDocument/2006/customXml" ds:itemID="{24EFEDD1-6761-46CA-8D9B-794435B596F6}"/>
</file>

<file path=customXml/itemProps3.xml><?xml version="1.0" encoding="utf-8"?>
<ds:datastoreItem xmlns:ds="http://schemas.openxmlformats.org/officeDocument/2006/customXml" ds:itemID="{6C9B9235-5DDD-4874-A326-3928D8BCB51C}"/>
</file>

<file path=customXml/itemProps4.xml><?xml version="1.0" encoding="utf-8"?>
<ds:datastoreItem xmlns:ds="http://schemas.openxmlformats.org/officeDocument/2006/customXml" ds:itemID="{3EE4A10A-1186-46C6-9DE2-953BE368E93A}"/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96</Words>
  <Application>Microsoft Office PowerPoint</Application>
  <PresentationFormat>Произвольный</PresentationFormat>
  <Paragraphs>65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Наши занятия, посвященные теме «Космос»</vt:lpstr>
      <vt:lpstr>Слайд 2</vt:lpstr>
      <vt:lpstr>Слайд 3</vt:lpstr>
      <vt:lpstr>Развитие воображения ребенка (творчество) ТЕМА: Рисуем пальчиками </vt:lpstr>
      <vt:lpstr>Лабиринты Помоги ракете попасть на Землю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занятия, посвященные теме «Космос».</dc:title>
  <dc:creator>Alex</dc:creator>
  <cp:lastModifiedBy>Илюша</cp:lastModifiedBy>
  <cp:revision>33</cp:revision>
  <dcterms:created xsi:type="dcterms:W3CDTF">2020-04-05T10:10:35Z</dcterms:created>
  <dcterms:modified xsi:type="dcterms:W3CDTF">2020-04-09T10:30:17Z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