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8" r:id="rId4"/>
    <p:sldId id="266" r:id="rId5"/>
    <p:sldId id="259" r:id="rId6"/>
    <p:sldId id="267" r:id="rId7"/>
    <p:sldId id="262" r:id="rId8"/>
    <p:sldId id="268" r:id="rId9"/>
    <p:sldId id="263" r:id="rId10"/>
    <p:sldId id="260" r:id="rId11"/>
    <p:sldId id="269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BC904-53A0-4577-8804-705867312157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AE6D-C32C-49ED-8C6A-005371627B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BC904-53A0-4577-8804-705867312157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AE6D-C32C-49ED-8C6A-005371627B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BC904-53A0-4577-8804-705867312157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AE6D-C32C-49ED-8C6A-005371627B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BC904-53A0-4577-8804-705867312157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AE6D-C32C-49ED-8C6A-005371627B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BC904-53A0-4577-8804-705867312157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AE6D-C32C-49ED-8C6A-005371627B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BC904-53A0-4577-8804-705867312157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AE6D-C32C-49ED-8C6A-005371627B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BC904-53A0-4577-8804-705867312157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AE6D-C32C-49ED-8C6A-005371627B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BC904-53A0-4577-8804-705867312157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AE6D-C32C-49ED-8C6A-005371627B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BC904-53A0-4577-8804-705867312157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AE6D-C32C-49ED-8C6A-005371627B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BC904-53A0-4577-8804-705867312157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AE6D-C32C-49ED-8C6A-005371627B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BC904-53A0-4577-8804-705867312157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AE6D-C32C-49ED-8C6A-005371627B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BC904-53A0-4577-8804-705867312157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2AE6D-C32C-49ED-8C6A-005371627B2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image" Target="../media/image7.png"/><Relationship Id="rId3" Type="http://schemas.openxmlformats.org/officeDocument/2006/relationships/audio" Target="file:///C:\Users\&#1042;&#1072;&#1076;&#1080;&#1084;\Desktop\&#1082;&#1086;&#1088;&#1086;&#1074;&#1072;.mp3" TargetMode="External"/><Relationship Id="rId7" Type="http://schemas.openxmlformats.org/officeDocument/2006/relationships/image" Target="../media/image17.jpeg"/><Relationship Id="rId12" Type="http://schemas.openxmlformats.org/officeDocument/2006/relationships/image" Target="../media/image19.png"/><Relationship Id="rId2" Type="http://schemas.openxmlformats.org/officeDocument/2006/relationships/audio" Target="file:///C:\Users\&#1042;&#1072;&#1076;&#1080;&#1084;\Desktop\&#1082;&#1086;&#1096;&#1082;&#1072;.mp3" TargetMode="External"/><Relationship Id="rId1" Type="http://schemas.openxmlformats.org/officeDocument/2006/relationships/audio" Target="file:///C:\Users\&#1042;&#1072;&#1076;&#1080;&#1084;\Desktop\&#1089;&#1086;&#1073;&#1072;&#1082;&#1072;.mp3" TargetMode="External"/><Relationship Id="rId6" Type="http://schemas.openxmlformats.org/officeDocument/2006/relationships/image" Target="../media/image1.jpeg"/><Relationship Id="rId11" Type="http://schemas.openxmlformats.org/officeDocument/2006/relationships/image" Target="../media/image18.png"/><Relationship Id="rId5" Type="http://schemas.openxmlformats.org/officeDocument/2006/relationships/slideLayout" Target="../slideLayouts/slideLayout1.xml"/><Relationship Id="rId10" Type="http://schemas.openxmlformats.org/officeDocument/2006/relationships/image" Target="../media/image8.jpeg"/><Relationship Id="rId4" Type="http://schemas.openxmlformats.org/officeDocument/2006/relationships/audio" Target="file:///C:\Users\&#1042;&#1072;&#1076;&#1080;&#1084;\Desktop\&#1082;&#1091;&#1088;&#1080;&#1094;&#1072;.mp3" TargetMode="External"/><Relationship Id="rId9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7.jpeg"/><Relationship Id="rId7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1.jpeg"/><Relationship Id="rId10" Type="http://schemas.openxmlformats.org/officeDocument/2006/relationships/image" Target="../media/image8.jpeg"/><Relationship Id="rId4" Type="http://schemas.openxmlformats.org/officeDocument/2006/relationships/image" Target="../media/image14.jpeg"/><Relationship Id="rId9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20.jpeg"/><Relationship Id="rId7" Type="http://schemas.openxmlformats.org/officeDocument/2006/relationships/image" Target="../media/image2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21.jpeg"/><Relationship Id="rId10" Type="http://schemas.openxmlformats.org/officeDocument/2006/relationships/image" Target="../media/image16.jpeg"/><Relationship Id="rId4" Type="http://schemas.openxmlformats.org/officeDocument/2006/relationships/image" Target="../media/image14.jpeg"/><Relationship Id="rId9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&#1042;&#1072;&#1076;&#1080;&#1084;\Desktop\&#1089;&#1086;&#1073;&#1072;&#1082;&#1072;.mp3" TargetMode="Externa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0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&#1042;&#1072;&#1076;&#1080;&#1084;\Desktop\&#1082;&#1086;&#1096;&#1082;&#1072;.mp3" TargetMode="Externa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3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&#1042;&#1072;&#1076;&#1080;&#1084;\Desktop\&#1082;&#1091;&#1088;&#1080;&#1094;&#1072;.mp3" TargetMode="External"/><Relationship Id="rId6" Type="http://schemas.openxmlformats.org/officeDocument/2006/relationships/image" Target="../media/image12.jpeg"/><Relationship Id="rId5" Type="http://schemas.openxmlformats.org/officeDocument/2006/relationships/image" Target="../media/image7.pn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6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&#1042;&#1072;&#1076;&#1080;&#1084;\Desktop\&#1082;&#1086;&#1088;&#1086;&#1074;&#1072;.mp3" TargetMode="External"/><Relationship Id="rId6" Type="http://schemas.openxmlformats.org/officeDocument/2006/relationships/image" Target="../media/image15.png"/><Relationship Id="rId5" Type="http://schemas.openxmlformats.org/officeDocument/2006/relationships/image" Target="../media/image7.pn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1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7" y="-17140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100276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chemeClr val="accent3">
                    <a:lumMod val="50000"/>
                  </a:schemeClr>
                </a:solidFill>
              </a:rPr>
              <a:t>Домашние животные</a:t>
            </a:r>
            <a:br>
              <a:rPr lang="ru-RU" sz="6600" b="1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sz="6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>
            <a:off x="8358213" y="5877272"/>
            <a:ext cx="45719" cy="52058"/>
          </a:xfrm>
        </p:spPr>
        <p:txBody>
          <a:bodyPr>
            <a:normAutofit fontScale="25000" lnSpcReduction="20000"/>
          </a:bodyPr>
          <a:lstStyle/>
          <a:p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1-1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Рисунок 4" descr="2057bee097e9e94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143108" y="1000108"/>
            <a:ext cx="1630553" cy="2051010"/>
          </a:xfrm>
          <a:prstGeom prst="rect">
            <a:avLst/>
          </a:prstGeom>
        </p:spPr>
      </p:pic>
      <p:pic>
        <p:nvPicPr>
          <p:cNvPr id="7" name="Рисунок 6" descr="depositphotos_128413550-stock-photo-cartoon-happy-cow-is-standing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00232" y="3429000"/>
            <a:ext cx="2024064" cy="2428877"/>
          </a:xfrm>
          <a:prstGeom prst="rect">
            <a:avLst/>
          </a:prstGeom>
        </p:spPr>
      </p:pic>
      <p:pic>
        <p:nvPicPr>
          <p:cNvPr id="8" name="Рисунок 7" descr="depositphotos_129058990-stock-photo-cheerful-hen-is-standing-smiling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57752" y="3286124"/>
            <a:ext cx="2505888" cy="2610406"/>
          </a:xfrm>
          <a:prstGeom prst="rect">
            <a:avLst/>
          </a:prstGeom>
        </p:spPr>
      </p:pic>
      <p:pic>
        <p:nvPicPr>
          <p:cNvPr id="9" name="Рисунок 8" descr="Без названия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00628" y="1285860"/>
            <a:ext cx="2562225" cy="1781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2786050" y="571480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Кто как кричит?</a:t>
            </a:r>
            <a:endParaRPr lang="ru-RU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собак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1"/>
          <a:stretch>
            <a:fillRect/>
          </a:stretch>
        </p:blipFill>
        <p:spPr>
          <a:xfrm>
            <a:off x="1785918" y="2643182"/>
            <a:ext cx="304800" cy="304800"/>
          </a:xfrm>
          <a:prstGeom prst="rect">
            <a:avLst/>
          </a:prstGeom>
        </p:spPr>
      </p:pic>
      <p:pic>
        <p:nvPicPr>
          <p:cNvPr id="12" name="кошка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12"/>
          <a:stretch>
            <a:fillRect/>
          </a:stretch>
        </p:blipFill>
        <p:spPr>
          <a:xfrm>
            <a:off x="7572396" y="2643182"/>
            <a:ext cx="304800" cy="304800"/>
          </a:xfrm>
          <a:prstGeom prst="rect">
            <a:avLst/>
          </a:prstGeom>
        </p:spPr>
      </p:pic>
      <p:pic>
        <p:nvPicPr>
          <p:cNvPr id="13" name="корова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2"/>
          <a:stretch>
            <a:fillRect/>
          </a:stretch>
        </p:blipFill>
        <p:spPr>
          <a:xfrm>
            <a:off x="1928794" y="5429264"/>
            <a:ext cx="304800" cy="304800"/>
          </a:xfrm>
          <a:prstGeom prst="rect">
            <a:avLst/>
          </a:prstGeom>
        </p:spPr>
      </p:pic>
      <p:pic>
        <p:nvPicPr>
          <p:cNvPr id="14" name="курица.mp3">
            <a:hlinkClick r:id="" action="ppaction://media"/>
          </p:cNvPr>
          <p:cNvPicPr>
            <a:picLocks noRot="1" noChangeAspect="1"/>
          </p:cNvPicPr>
          <p:nvPr>
            <a:audioFile r:link="rId4"/>
          </p:nvPr>
        </p:nvPicPr>
        <p:blipFill>
          <a:blip r:embed="rId13"/>
          <a:stretch>
            <a:fillRect/>
          </a:stretch>
        </p:blipFill>
        <p:spPr>
          <a:xfrm>
            <a:off x="7143768" y="535782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28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095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632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15668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1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Рисунок 4" descr="2057bee097e9e9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5786" y="1000108"/>
            <a:ext cx="1630553" cy="2051010"/>
          </a:xfrm>
          <a:prstGeom prst="rect">
            <a:avLst/>
          </a:prstGeom>
        </p:spPr>
      </p:pic>
      <p:pic>
        <p:nvPicPr>
          <p:cNvPr id="7" name="Рисунок 6" descr="depositphotos_128413550-stock-photo-cartoon-happy-cow-is-standin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10" y="3500438"/>
            <a:ext cx="2024064" cy="2428877"/>
          </a:xfrm>
          <a:prstGeom prst="rect">
            <a:avLst/>
          </a:prstGeom>
        </p:spPr>
      </p:pic>
      <p:pic>
        <p:nvPicPr>
          <p:cNvPr id="8" name="Рисунок 7" descr="depositphotos_129058990-stock-photo-cheerful-hen-is-standing-smiling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29322" y="3357562"/>
            <a:ext cx="2505888" cy="2610406"/>
          </a:xfrm>
          <a:prstGeom prst="rect">
            <a:avLst/>
          </a:prstGeom>
        </p:spPr>
      </p:pic>
      <p:pic>
        <p:nvPicPr>
          <p:cNvPr id="9" name="Рисунок 8" descr="42175_html_2c119fc4 (1)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86116" y="1285860"/>
            <a:ext cx="2171660" cy="1460279"/>
          </a:xfrm>
          <a:prstGeom prst="rect">
            <a:avLst/>
          </a:prstGeom>
        </p:spPr>
      </p:pic>
      <p:pic>
        <p:nvPicPr>
          <p:cNvPr id="10" name="Рисунок 9" descr="Zern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643438" y="2928934"/>
            <a:ext cx="1619261" cy="1214446"/>
          </a:xfrm>
          <a:prstGeom prst="rect">
            <a:avLst/>
          </a:prstGeom>
        </p:spPr>
      </p:pic>
      <p:pic>
        <p:nvPicPr>
          <p:cNvPr id="11" name="Рисунок 10" descr="kak_naricovat_kostochku_dlya_sobaki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643173" y="2857496"/>
            <a:ext cx="1524011" cy="1143008"/>
          </a:xfrm>
          <a:prstGeom prst="rect">
            <a:avLst/>
          </a:prstGeom>
        </p:spPr>
      </p:pic>
      <p:pic>
        <p:nvPicPr>
          <p:cNvPr id="12" name="Рисунок 11" descr="moloko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14744" y="4214818"/>
            <a:ext cx="1357321" cy="1162575"/>
          </a:xfrm>
          <a:prstGeom prst="rect">
            <a:avLst/>
          </a:prstGeom>
        </p:spPr>
      </p:pic>
      <p:pic>
        <p:nvPicPr>
          <p:cNvPr id="13" name="Рисунок 12" descr="Без названия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86446" y="1285860"/>
            <a:ext cx="2562225" cy="1781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TextBox 13"/>
          <p:cNvSpPr txBox="1"/>
          <p:nvPr/>
        </p:nvSpPr>
        <p:spPr>
          <a:xfrm>
            <a:off x="3357554" y="64291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Кто что ест?</a:t>
            </a:r>
            <a:endParaRPr lang="ru-RU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1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Рисунок 4" descr="2057bee097e9e9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3108" y="785794"/>
            <a:ext cx="1143008" cy="14377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depositphotos_128413550-stock-photo-cartoon-happy-cow-is-standin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1670" y="3786190"/>
            <a:ext cx="1143008" cy="13716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depositphotos_129058990-stock-photo-cheerful-hen-is-standing-smiling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928794" y="2214554"/>
            <a:ext cx="1545800" cy="16102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images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29388" y="642918"/>
            <a:ext cx="1219867" cy="12144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 descr="8df2d7c13908677ab5adb5444de84627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215074" y="2071678"/>
            <a:ext cx="1868599" cy="1428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 descr="Без названия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71670" y="5143512"/>
            <a:ext cx="1428760" cy="1071570"/>
          </a:xfrm>
          <a:prstGeom prst="rect">
            <a:avLst/>
          </a:prstGeom>
        </p:spPr>
      </p:pic>
      <p:pic>
        <p:nvPicPr>
          <p:cNvPr id="13" name="Рисунок 12" descr="Кот-и-кошка-картинки-для-детей-самые-прикольные-и-интересные-3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215074" y="3429000"/>
            <a:ext cx="1715584" cy="114300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714744" y="857232"/>
            <a:ext cx="1534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Чей малыш?</a:t>
            </a:r>
            <a:endParaRPr lang="ru-RU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Рисунок 9" descr="08bc06474a919a0f960841237c203011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429388" y="4714884"/>
            <a:ext cx="1428760" cy="13891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1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Рисунок 4" descr="no-translate-detected_1284-633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71670" y="5357826"/>
            <a:ext cx="43526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хозяином дружит, </a:t>
            </a:r>
            <a:b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 сторожит, </a:t>
            </a:r>
            <a:b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Живёт под крылечком, </a:t>
            </a:r>
            <a:b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хвост колечком. </a:t>
            </a:r>
            <a:endParaRPr lang="ru-RU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1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2057bee097e9e9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0298" y="714356"/>
            <a:ext cx="4154815" cy="52261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собак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714348" y="5214950"/>
            <a:ext cx="304800" cy="304800"/>
          </a:xfrm>
          <a:prstGeom prst="rect">
            <a:avLst/>
          </a:prstGeom>
        </p:spPr>
      </p:pic>
      <p:pic>
        <p:nvPicPr>
          <p:cNvPr id="7" name="Рисунок 6" descr="kak_naricovat_kostochku_dlya_sobaki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28662" y="2549762"/>
            <a:ext cx="1785950" cy="1648569"/>
          </a:xfrm>
          <a:prstGeom prst="rect">
            <a:avLst/>
          </a:prstGeom>
        </p:spPr>
      </p:pic>
      <p:pic>
        <p:nvPicPr>
          <p:cNvPr id="8" name="Рисунок 7" descr="8df2d7c13908677ab5adb5444de84627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225918" y="1571612"/>
            <a:ext cx="3083188" cy="2357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382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1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Рисунок 4" descr="no-translate-detected_1284-633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14546" y="5072074"/>
            <a:ext cx="37262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Этот зверь живёт лишь дома. </a:t>
            </a:r>
            <a:b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этим зверем все знакомы. </a:t>
            </a:r>
            <a:b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него усы, как спицы. </a:t>
            </a:r>
            <a:b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 мурлыча песнь поёт. </a:t>
            </a:r>
            <a:b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Только мышь его боится… </a:t>
            </a:r>
            <a:b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Угадали? Это — ... </a:t>
            </a:r>
            <a:endParaRPr lang="ru-RU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1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кошк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14348" y="5572140"/>
            <a:ext cx="304800" cy="304800"/>
          </a:xfrm>
          <a:prstGeom prst="rect">
            <a:avLst/>
          </a:prstGeom>
        </p:spPr>
      </p:pic>
      <p:pic>
        <p:nvPicPr>
          <p:cNvPr id="7" name="Рисунок 6" descr="Без названия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71604" y="1071546"/>
            <a:ext cx="6715172" cy="45005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moloko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72198" y="3929066"/>
            <a:ext cx="2214577" cy="1948393"/>
          </a:xfrm>
          <a:prstGeom prst="rect">
            <a:avLst/>
          </a:prstGeom>
        </p:spPr>
      </p:pic>
      <p:pic>
        <p:nvPicPr>
          <p:cNvPr id="9" name="Рисунок 8" descr="Кот-и-кошка-картинки-для-детей-самые-прикольные-и-интересные-3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857752" y="1214422"/>
            <a:ext cx="2928958" cy="207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409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1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Рисунок 4" descr="no-translate-detected_1284-633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143241" y="4929198"/>
            <a:ext cx="23574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Зёрнышки она клюёт.</a:t>
            </a:r>
            <a:b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Яйца вкусные несёт.</a:t>
            </a:r>
            <a:b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Слышно на всю улицу</a:t>
            </a:r>
            <a:b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кудахчет…</a:t>
            </a:r>
            <a:endParaRPr lang="ru-RU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1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depositphotos_129058990-stock-photo-cheerful-hen-is-standing-smilin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7356" y="714356"/>
            <a:ext cx="5149094" cy="53638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куриц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642910" y="5572140"/>
            <a:ext cx="304800" cy="304800"/>
          </a:xfrm>
          <a:prstGeom prst="rect">
            <a:avLst/>
          </a:prstGeom>
        </p:spPr>
      </p:pic>
      <p:pic>
        <p:nvPicPr>
          <p:cNvPr id="7" name="Рисунок 6" descr="Zern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357950" y="4643446"/>
            <a:ext cx="2119327" cy="1589496"/>
          </a:xfrm>
          <a:prstGeom prst="rect">
            <a:avLst/>
          </a:prstGeom>
        </p:spPr>
      </p:pic>
      <p:pic>
        <p:nvPicPr>
          <p:cNvPr id="8" name="Рисунок 7" descr="images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0100" y="4143380"/>
            <a:ext cx="2000264" cy="19913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566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01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Рисунок 4" descr="no-translate-detected_1284-633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14546" y="5143512"/>
            <a:ext cx="38576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Голодная - мычит,</a:t>
            </a:r>
            <a:b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Сытая - жуёт,</a:t>
            </a:r>
            <a:b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всем ребятам</a:t>
            </a:r>
            <a:b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Молоко даёт.</a:t>
            </a:r>
            <a:endParaRPr lang="ru-RU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1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depositphotos_128413550-stock-photo-cartoon-happy-cow-is-standin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5918" y="642918"/>
            <a:ext cx="5286412" cy="55435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коров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785786" y="5429264"/>
            <a:ext cx="304800" cy="304800"/>
          </a:xfrm>
          <a:prstGeom prst="rect">
            <a:avLst/>
          </a:prstGeom>
        </p:spPr>
      </p:pic>
      <p:pic>
        <p:nvPicPr>
          <p:cNvPr id="7" name="Рисунок 6" descr="42175_html_2c119fc4 (1)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214942" y="4429132"/>
            <a:ext cx="3171792" cy="1857388"/>
          </a:xfrm>
          <a:prstGeom prst="rect">
            <a:avLst/>
          </a:prstGeom>
        </p:spPr>
      </p:pic>
      <p:pic>
        <p:nvPicPr>
          <p:cNvPr id="8" name="Рисунок 7" descr="08bc06474a919a0f960841237c20301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2909" y="3429000"/>
            <a:ext cx="2351125" cy="2286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263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E618EE554EAB945ABE99FB0E4190280" ma:contentTypeVersion="49" ma:contentTypeDescription="Создание документа." ma:contentTypeScope="" ma:versionID="2a68d724c99e8a6152b4b82adfd7d2c1">
  <xsd:schema xmlns:xsd="http://www.w3.org/2001/XMLSchema" xmlns:xs="http://www.w3.org/2001/XMLSchema" xmlns:p="http://schemas.microsoft.com/office/2006/metadata/properties" xmlns:ns1="http://schemas.microsoft.com/sharepoint/v3" xmlns:ns2="9108e355-631b-446a-9dd9-f8a7e3f6943b" xmlns:ns3="4a252ca3-5a62-4c1c-90a6-29f4710e47f8" targetNamespace="http://schemas.microsoft.com/office/2006/metadata/properties" ma:root="true" ma:fieldsID="f17376f25ce449454b09cb85286a8c11" ns1:_="" ns2:_="" ns3:_="">
    <xsd:import namespace="http://schemas.microsoft.com/sharepoint/v3"/>
    <xsd:import namespace="9108e355-631b-446a-9dd9-f8a7e3f6943b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08e355-631b-446a-9dd9-f8a7e3f6943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2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1E5D1A8-493C-49B2-B91C-AA835E539FE1}"/>
</file>

<file path=customXml/itemProps2.xml><?xml version="1.0" encoding="utf-8"?>
<ds:datastoreItem xmlns:ds="http://schemas.openxmlformats.org/officeDocument/2006/customXml" ds:itemID="{06B9DF5E-FD06-4B18-B730-9C5D4C362BDA}"/>
</file>

<file path=customXml/itemProps3.xml><?xml version="1.0" encoding="utf-8"?>
<ds:datastoreItem xmlns:ds="http://schemas.openxmlformats.org/officeDocument/2006/customXml" ds:itemID="{B30B4AF7-5911-4FB8-9EA3-18DD3EE5E99E}"/>
</file>

<file path=customXml/itemProps4.xml><?xml version="1.0" encoding="utf-8"?>
<ds:datastoreItem xmlns:ds="http://schemas.openxmlformats.org/officeDocument/2006/customXml" ds:itemID="{2C23A274-3385-49C9-BF32-80158996D3BB}"/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31</Words>
  <Application>Microsoft Office PowerPoint</Application>
  <PresentationFormat>Экран (4:3)</PresentationFormat>
  <Paragraphs>8</Paragraphs>
  <Slides>12</Slides>
  <Notes>0</Notes>
  <HiddenSlides>0</HiddenSlides>
  <MMClips>8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Домашние животные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Домашние животные для детей 2-3 лет</dc:title>
  <dc:creator>Вадим</dc:creator>
  <cp:lastModifiedBy>Ирина</cp:lastModifiedBy>
  <cp:revision>21</cp:revision>
  <dcterms:created xsi:type="dcterms:W3CDTF">2019-03-02T11:34:58Z</dcterms:created>
  <dcterms:modified xsi:type="dcterms:W3CDTF">2020-05-12T13:49:58Z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0x0101008E618EE554EAB945ABE99FB0E4190280</vt:lpwstr>
  </property>
</Properties>
</file>