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2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24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3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6858000" type="screen4x3"/>
  <p:notesSz cx="6858000" cy="91440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4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ECDB534F-57E2-4E28-83E6-2EA088BFAD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2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C059FE-00F7-49E0-9743-C5D367FF3959}" type="slidenum">
              <a:rPr lang="en-US"/>
              <a:pPr/>
              <a:t>1</a:t>
            </a:fld>
            <a:endParaRPr lang="en-US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b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DDC08B1F-FD34-457D-A2F2-B3A69E5FBA93}" type="slidenum">
              <a:rPr lang="en-US" sz="1200">
                <a:solidFill>
                  <a:srgbClr val="000000"/>
                </a:solidFill>
                <a:latin typeface="+mn-lt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</a:pPr>
              <a:t>1</a:t>
            </a:fld>
            <a:endParaRPr lang="en-US" sz="1200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2C0C90-782E-4CFC-8D6F-DCA64983E1D3}" type="slidenum">
              <a:rPr lang="en-US"/>
              <a:pPr/>
              <a:t>10</a:t>
            </a:fld>
            <a:endParaRPr 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293B67-CF16-4909-B593-9149B210DD6B}" type="slidenum">
              <a:rPr lang="en-US"/>
              <a:pPr/>
              <a:t>11</a:t>
            </a:fld>
            <a:endParaRPr 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B5564E-EF78-4CCE-B33F-F0E3A5EA47BB}" type="slidenum">
              <a:rPr lang="en-US"/>
              <a:pPr/>
              <a:t>12</a:t>
            </a:fld>
            <a:endParaRPr lang="en-US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35AAE4-EC25-4215-A085-5643411B9260}" type="slidenum">
              <a:rPr lang="en-US"/>
              <a:pPr/>
              <a:t>13</a:t>
            </a:fld>
            <a:endParaRPr lang="en-US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4B095F-FECD-4443-81AE-B8EC6C04B78C}" type="slidenum">
              <a:rPr lang="en-US"/>
              <a:pPr/>
              <a:t>14</a:t>
            </a:fld>
            <a:endParaRPr lang="en-US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522E57-ADD2-4C2C-91C9-855609863E71}" type="slidenum">
              <a:rPr lang="en-US"/>
              <a:pPr/>
              <a:t>15</a:t>
            </a:fld>
            <a:endParaRPr 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206B16-3B14-46A5-A3F2-E9EEF92E5EC5}" type="slidenum">
              <a:rPr lang="en-US"/>
              <a:pPr/>
              <a:t>16</a:t>
            </a:fld>
            <a:endParaRPr 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E841D3-8B72-48C1-B380-58AD056253B9}" type="slidenum">
              <a:rPr lang="en-US"/>
              <a:pPr/>
              <a:t>17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FE1D0C-3AF5-41A6-900B-DDFC622A8C49}" type="slidenum">
              <a:rPr lang="en-US"/>
              <a:pPr/>
              <a:t>18</a:t>
            </a:fld>
            <a:endParaRPr lang="en-U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12DB48-76E6-482E-B404-35A68B6C540E}" type="slidenum">
              <a:rPr lang="en-US"/>
              <a:pPr/>
              <a:t>19</a:t>
            </a:fld>
            <a:endParaRPr lang="en-U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AFF64A-B9F0-455D-A80E-5C72C4E48495}" type="slidenum">
              <a:rPr lang="en-US"/>
              <a:pPr/>
              <a:t>2</a:t>
            </a:fld>
            <a:endParaRPr lang="en-US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b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fld id="{283DCEAF-6705-4A3F-83A2-29C76BF0EC31}" type="slidenum">
              <a:rPr lang="en-US" sz="1200">
                <a:solidFill>
                  <a:srgbClr val="000000"/>
                </a:solidFill>
                <a:latin typeface="+mn-lt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</a:pPr>
              <a:t>2</a:t>
            </a:fld>
            <a:endParaRPr lang="en-US" sz="1200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6AF034-2E95-4A44-B409-ECBED4A83B6E}" type="slidenum">
              <a:rPr lang="en-US"/>
              <a:pPr/>
              <a:t>20</a:t>
            </a:fld>
            <a:endParaRPr lang="en-US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0308EA-5FA0-42E4-A7FE-D9D4475E2C4E}" type="slidenum">
              <a:rPr lang="en-US"/>
              <a:pPr/>
              <a:t>21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9713C4-FC87-47F6-BDB6-928A64D487D1}" type="slidenum">
              <a:rPr lang="en-US"/>
              <a:pPr/>
              <a:t>22</a:t>
            </a:fld>
            <a:endParaRPr lang="en-US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1B2B69-8643-4207-8C54-58200948D111}" type="slidenum">
              <a:rPr lang="en-US"/>
              <a:pPr/>
              <a:t>23</a:t>
            </a:fld>
            <a:endParaRPr lang="en-US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0CE29D-0151-48DD-941F-CFDC09F7CD26}" type="slidenum">
              <a:rPr lang="en-US"/>
              <a:pPr/>
              <a:t>24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2E4141-A849-4A19-91E5-956716088D64}" type="slidenum">
              <a:rPr lang="en-US"/>
              <a:pPr/>
              <a:t>25</a:t>
            </a:fld>
            <a:endParaRPr 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503FB-567C-4104-BB7E-C83A42FCF923}" type="slidenum">
              <a:rPr lang="en-US"/>
              <a:pPr/>
              <a:t>26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B10484-BAE7-457D-BD25-80BD2000577E}" type="slidenum">
              <a:rPr lang="en-US"/>
              <a:pPr/>
              <a:t>27</a:t>
            </a:fld>
            <a:endParaRPr lang="en-U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AAEA9D-221A-4E8C-80D2-A1E380FB1254}" type="slidenum">
              <a:rPr lang="en-US"/>
              <a:pPr/>
              <a:t>28</a:t>
            </a:fld>
            <a:endParaRPr lang="en-US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5391C3-1870-440A-8547-772396B8927F}" type="slidenum">
              <a:rPr lang="en-US"/>
              <a:pPr/>
              <a:t>29</a:t>
            </a:fld>
            <a:endParaRPr lang="en-US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B83396-1F85-4F3B-8CF1-DA666CEFEB3C}" type="slidenum">
              <a:rPr lang="en-US"/>
              <a:pPr/>
              <a:t>3</a:t>
            </a:fld>
            <a:endParaRPr lang="en-US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8F4487-676B-4B9A-98C1-9CA3ABDAF927}" type="slidenum">
              <a:rPr lang="en-US"/>
              <a:pPr/>
              <a:t>30</a:t>
            </a:fld>
            <a:endParaRPr lang="en-US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E5DD06-EEEE-401A-AB3D-8C3E55111B44}" type="slidenum">
              <a:rPr lang="en-US"/>
              <a:pPr/>
              <a:t>31</a:t>
            </a:fld>
            <a:endParaRPr lang="en-US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D0A774-7801-40CD-B74E-50EAF60DDE86}" type="slidenum">
              <a:rPr lang="en-US"/>
              <a:pPr/>
              <a:t>32</a:t>
            </a:fld>
            <a:endParaRPr lang="en-US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7638C8-830B-403E-8D07-00D6C5210C86}" type="slidenum">
              <a:rPr lang="en-US"/>
              <a:pPr/>
              <a:t>33</a:t>
            </a:fld>
            <a:endParaRPr lang="en-US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2248C7-B52F-4AF6-B846-43859918D75D}" type="slidenum">
              <a:rPr lang="en-US"/>
              <a:pPr/>
              <a:t>4</a:t>
            </a:fld>
            <a:endParaRPr lang="en-US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ABAC7E-20DD-45E4-911C-00ACFEAAF6B6}" type="slidenum">
              <a:rPr lang="en-US"/>
              <a:pPr/>
              <a:t>5</a:t>
            </a:fld>
            <a:endParaRPr lang="en-US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75C1B6-8B9F-4EA7-96AD-469C31299CAD}" type="slidenum">
              <a:rPr lang="en-US"/>
              <a:pPr/>
              <a:t>6</a:t>
            </a:fld>
            <a:endParaRPr lang="en-US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3E0B03-FB37-4722-A3DA-7D6681376D62}" type="slidenum">
              <a:rPr lang="en-US"/>
              <a:pPr/>
              <a:t>7</a:t>
            </a:fld>
            <a:endParaRPr lang="en-US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5D0089-39F3-40D2-A899-58426710EAE1}" type="slidenum">
              <a:rPr lang="en-US"/>
              <a:pPr/>
              <a:t>8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F9A913-E4E2-4D57-9B88-224B420C7A29}" type="slidenum">
              <a:rPr lang="en-US"/>
              <a:pPr/>
              <a:t>9</a:t>
            </a:fld>
            <a:endParaRPr lang="en-US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F48DA3E-F976-47CC-B90E-1A07BE65E4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33001EB-B3F2-4D28-95E9-F92078C35A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22363"/>
            <a:ext cx="2055813" cy="445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2363"/>
            <a:ext cx="6019800" cy="445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C3CCD7E-D253-4F9D-9FB7-C20E9F5277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2363"/>
            <a:ext cx="7770813" cy="2386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28650" y="6356350"/>
            <a:ext cx="2055813" cy="363538"/>
          </a:xfrm>
        </p:spPr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6457950" y="6356350"/>
            <a:ext cx="2055813" cy="363538"/>
          </a:xfrm>
        </p:spPr>
        <p:txBody>
          <a:bodyPr/>
          <a:lstStyle>
            <a:lvl1pPr>
              <a:defRPr/>
            </a:lvl1pPr>
          </a:lstStyle>
          <a:p>
            <a:fld id="{4373A7F0-BA72-47F7-96B4-53DB4427FB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092BDA-30BB-4191-B00E-BF96C2EA9A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10B8FF-25A7-4E2C-9CD4-84E5606C9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F56241-3156-4D9B-8624-55CBAED83D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004D971-5E01-47B7-B450-944C6C44C9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0340AD-AE7B-49FB-BE6D-D9EC1603B4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8C4543A-205D-450C-B32C-99BF40789E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5E4D7B-FD03-46C9-A81B-75090AAC1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3C48679-D8AA-4E95-A058-F44DE7660B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93DCEE3-545A-4AC5-9BE5-75E2E50DD6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F0DFD41-7F84-4DB0-84F7-1B9F01A3E6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748F65-D4F7-40A5-899E-35618DC04A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AF7DD3B-5AD1-4D7E-990F-431D8196D7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EC6FF82-138D-4FBB-B1B1-43297DDCED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ADBE2D-2B8D-42FB-BC1C-FF746AD122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E66CF9-1296-4AB6-AEBF-24D929D029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56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5625"/>
            <a:ext cx="386715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7AA3FF5-DA3E-4BE0-88CF-4744D7FB43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005ED9-CBFC-496D-AFAD-D2F2B760FD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776D0F7-1E17-479D-B606-0CACDACC0B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FB1C8A1-1B5C-47AC-9BD0-7FC6523F34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D7130C2-95C2-48FE-AFCE-2641E51DA9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CFABFC2-CD11-4E1A-93FD-4239C906A4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05F90E8-3255-4B43-8FF4-EE03F01C58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C43E595-D666-4993-BAEE-41BA6C5133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0088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0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C473E8-BC9F-46D5-8664-599C5A6525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2D5732-84D2-4048-BB35-B245EA14B6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FD17616-9B70-4BC1-879B-B485627DB7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9D3C94-427D-4F5A-BAAA-6C03D7A290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7788" y="987425"/>
            <a:ext cx="2236787" cy="4872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6975" y="987425"/>
            <a:ext cx="2238375" cy="4872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921F4E-6C3D-4E92-988B-0F6A3C7B7F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C278527-099C-4673-8260-E7D04A26F9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2AA88D8-3AB3-4BBE-9FC1-5BF8963C70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51DFA0E-4888-4831-A784-F04442DB41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1BF1FEA-2591-4639-A9D2-F98F55D5DC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CBB602-632F-4922-B487-E7DB828B99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241357-54D1-42FC-9457-1FDBBC7575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8B4EA99-0AA6-4CFE-89A5-EF2A705A77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263" y="457200"/>
            <a:ext cx="1970087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238" y="457200"/>
            <a:ext cx="5762625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ACCEDD0-6B91-482E-A179-916D962236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70C704-0822-4FC7-BDE1-B587B92245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75E06EF-F71D-447E-B9C6-EFCAFC33C1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F3D06B9-725C-4469-BD42-4AD9A03568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D33BE7-E8A8-45FA-BD25-1C469B9948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CE5F503-2920-4BFC-BE8F-1ED9A112AC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22363"/>
            <a:ext cx="7770813" cy="23860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formatОбразец заголовка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628650" y="6356350"/>
            <a:ext cx="20558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932AD064-610B-4814-9173-89EE40733E0D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457950" y="6356350"/>
            <a:ext cx="20558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E048142B-157F-459B-A27A-AF8EB5C922F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882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96" r:id="rId12"/>
  </p:sldLayoutIdLst>
  <p:hf sldNum="0" hdr="0" ftr="0"/>
  <p:txStyles>
    <p:titleStyle>
      <a:lvl1pPr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2pPr>
      <a:lvl3pPr marL="1143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3pPr>
      <a:lvl4pPr marL="1600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4pPr>
      <a:lvl5pPr marL="20574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5pPr>
      <a:lvl6pPr marL="25146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6pPr>
      <a:lvl7pPr marL="29718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7pPr>
      <a:lvl8pPr marL="3429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8pPr>
      <a:lvl9pPr marL="3886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628650" y="6356350"/>
            <a:ext cx="20558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FF6BF3E9-B749-4DD4-8C00-2D7493590883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457950" y="6356350"/>
            <a:ext cx="20558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90FA3495-B9C1-40C7-8EC2-1F69E1CAF88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882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/>
  <p:txStyles>
    <p:titleStyle>
      <a:lvl1pPr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2pPr>
      <a:lvl3pPr marL="1143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3pPr>
      <a:lvl4pPr marL="1600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4pPr>
      <a:lvl5pPr marL="20574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5pPr>
      <a:lvl6pPr marL="25146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6pPr>
      <a:lvl7pPr marL="29718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7pPr>
      <a:lvl8pPr marL="3429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8pPr>
      <a:lvl9pPr marL="3886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5113" cy="1323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formatОбразец 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5113" cy="4349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28650" y="6356350"/>
            <a:ext cx="20558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88E531DC-C892-479D-B2D0-1EBB115B8075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57950" y="6356350"/>
            <a:ext cx="20558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84EE2220-4B85-41EC-B9A2-2F820C3E5BC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2pPr>
      <a:lvl3pPr marL="1143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3pPr>
      <a:lvl4pPr marL="1600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4pPr>
      <a:lvl5pPr marL="20574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5pPr>
      <a:lvl6pPr marL="25146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6pPr>
      <a:lvl7pPr marL="29718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7pPr>
      <a:lvl8pPr marL="3429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8pPr>
      <a:lvl9pPr marL="3886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0238" y="457200"/>
            <a:ext cx="2946400" cy="1598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formatОбразец заголовка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87788" y="987425"/>
            <a:ext cx="4627562" cy="4872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LevelВставка рисунка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28650" y="6356350"/>
            <a:ext cx="20558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0082E6F4-2584-46F9-B249-595142E66EF2}" type="datetime1">
              <a:rPr lang="en-US"/>
              <a:pPr/>
              <a:t>4/29/2020</a:t>
            </a:fld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57950" y="6356350"/>
            <a:ext cx="20558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2947696C-043A-48E1-A0FF-255B89A893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2pPr>
      <a:lvl3pPr marL="1143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3pPr>
      <a:lvl4pPr marL="1600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4pPr>
      <a:lvl5pPr marL="20574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5pPr>
      <a:lvl6pPr marL="25146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6pPr>
      <a:lvl7pPr marL="29718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7pPr>
      <a:lvl8pPr marL="34290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8pPr>
      <a:lvl9pPr marL="3886200" indent="-228600" algn="l" defTabSz="457200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7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-430213" y="539750"/>
            <a:ext cx="8923338" cy="4846638"/>
          </a:xfrm>
          <a:custGeom>
            <a:avLst/>
            <a:gdLst>
              <a:gd name="G0" fmla="*/ 24788 1 2"/>
              <a:gd name="G1" fmla="*/ 13465 1 2"/>
              <a:gd name="G2" fmla="+- 13465 0 0"/>
              <a:gd name="G3" fmla="+- 247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FFFF">
              <a:alpha val="53000"/>
            </a:srgbClr>
          </a:solidFill>
          <a:ln w="57240" cap="flat">
            <a:solidFill>
              <a:srgbClr val="FFD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r="30154" b="11562"/>
          <a:stretch>
            <a:fillRect/>
          </a:stretch>
        </p:blipFill>
        <p:spPr bwMode="auto">
          <a:xfrm>
            <a:off x="4032250" y="3422650"/>
            <a:ext cx="5133975" cy="3475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7620000" y="5854700"/>
            <a:ext cx="1771650" cy="581025"/>
          </a:xfrm>
          <a:custGeom>
            <a:avLst/>
            <a:gdLst>
              <a:gd name="G0" fmla="*/ 4923 1 2"/>
              <a:gd name="G1" fmla="*/ 1615 1 2"/>
              <a:gd name="G2" fmla="+- 1615 0 0"/>
              <a:gd name="G3" fmla="+- 4923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FFFF">
              <a:alpha val="53000"/>
            </a:srgbClr>
          </a:solidFill>
          <a:ln w="57240" cap="flat">
            <a:solidFill>
              <a:srgbClr val="FFD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812800" y="1011238"/>
            <a:ext cx="5711825" cy="1004887"/>
          </a:xfrm>
          <a:custGeom>
            <a:avLst/>
            <a:gdLst>
              <a:gd name="G0" fmla="*/ 15867 1 2"/>
              <a:gd name="G1" fmla="*/ 2792 1 2"/>
              <a:gd name="G2" fmla="+- 2792 0 0"/>
              <a:gd name="G3" fmla="+- 1586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5867" y="0"/>
                </a:lnTo>
                <a:lnTo>
                  <a:pt x="15867" y="2792"/>
                </a:lnTo>
                <a:lnTo>
                  <a:pt x="0" y="2792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6000">
                <a:solidFill>
                  <a:srgbClr val="7030A0"/>
                </a:solidFill>
                <a:latin typeface="Century Gothic" pitchFamily="32" charset="0"/>
              </a:rPr>
              <a:t> </a:t>
            </a:r>
            <a:r>
              <a:rPr lang="en-US" sz="6000">
                <a:solidFill>
                  <a:srgbClr val="FF0000"/>
                </a:solidFill>
                <a:latin typeface="Century Gothic" pitchFamily="32" charset="0"/>
              </a:rPr>
              <a:t>«Весна»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161338" y="5962650"/>
            <a:ext cx="4318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</a:pPr>
            <a:fld id="{ABC8A733-38FE-4D13-AF9A-497219D3C4A0}" type="slidenum">
              <a:rPr lang="en-US" sz="1400">
                <a:solidFill>
                  <a:srgbClr val="00B0F0"/>
                </a:solidFill>
                <a:latin typeface="Calibri" charset="0"/>
              </a:rPr>
              <a:pPr algn="r" hangingPunct="1">
                <a:lnSpc>
                  <a:spcPct val="100000"/>
                </a:lnSpc>
              </a:pPr>
              <a:t>1</a:t>
            </a:fld>
            <a:endParaRPr lang="en-US" sz="1400">
              <a:solidFill>
                <a:srgbClr val="00B0F0"/>
              </a:solidFill>
              <a:latin typeface="Calibri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2913" y="6005513"/>
            <a:ext cx="304800" cy="30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0"/>
            <a:ext cx="8710613" cy="65325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C71DF7E7-8584-45C4-9B46-690B29796D78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10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384175"/>
            <a:ext cx="8280400" cy="6230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DBBAE64C-24B5-427F-A090-259CA9A4D1CD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11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5" y="222250"/>
            <a:ext cx="8340725" cy="6442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6015E52D-EB32-4634-8EA1-F0D060033B6F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12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00725" cy="4351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5477DCB7-0CB9-48B6-ADB2-8180D6EB6E80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13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0350" y="3130550"/>
            <a:ext cx="5267325" cy="3725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3" y="490538"/>
            <a:ext cx="8337550" cy="6032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2F016D67-88AC-4612-80A8-F6DA39910D67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14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3" y="650875"/>
            <a:ext cx="8285162" cy="552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89589E1E-54F5-44FD-B27E-2E023266BCE5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15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89325" cy="4351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36D9DA67-EB02-4BEB-9350-684A9DFCAEFD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16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25" y="2036763"/>
            <a:ext cx="5476875" cy="439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06663"/>
            <a:ext cx="5800725" cy="4351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B57E86CD-8FFB-41BE-9677-29C2A3337D43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17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1088" y="255588"/>
            <a:ext cx="5522912" cy="38719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9FA5995C-853E-4CDB-8B18-F2F0F4691C1E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18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713" y="228600"/>
            <a:ext cx="8597900" cy="6448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37BD0D87-AD82-4DD6-9950-153CBB9A3FB0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19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 t="-896" r="36430" b="34361"/>
          <a:stretch>
            <a:fillRect/>
          </a:stretch>
        </p:blipFill>
        <p:spPr bwMode="auto">
          <a:xfrm rot="20100000">
            <a:off x="6669088" y="5095875"/>
            <a:ext cx="3009900" cy="1684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0" y="484188"/>
            <a:ext cx="8923338" cy="5172075"/>
          </a:xfrm>
          <a:custGeom>
            <a:avLst/>
            <a:gdLst>
              <a:gd name="G0" fmla="*/ 24788 1 2"/>
              <a:gd name="G1" fmla="*/ 14368 1 2"/>
              <a:gd name="G2" fmla="+- 14368 0 0"/>
              <a:gd name="G3" fmla="+- 247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FFFF">
              <a:alpha val="53000"/>
            </a:srgbClr>
          </a:solidFill>
          <a:ln w="57240" cap="flat">
            <a:solidFill>
              <a:srgbClr val="FFD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60350" y="615950"/>
            <a:ext cx="5711825" cy="700088"/>
          </a:xfrm>
          <a:custGeom>
            <a:avLst/>
            <a:gdLst>
              <a:gd name="G0" fmla="*/ 15867 1 2"/>
              <a:gd name="G1" fmla="*/ 1945 1 2"/>
              <a:gd name="G2" fmla="+- 1945 0 0"/>
              <a:gd name="G3" fmla="+- 1586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5867" y="0"/>
                </a:lnTo>
                <a:lnTo>
                  <a:pt x="15867" y="1945"/>
                </a:lnTo>
                <a:lnTo>
                  <a:pt x="0" y="1945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4000">
                <a:solidFill>
                  <a:srgbClr val="7030A0"/>
                </a:solidFill>
                <a:latin typeface="Century Gothic" pitchFamily="32" charset="0"/>
              </a:rPr>
              <a:t>Заголовок слайда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260350" y="1725613"/>
            <a:ext cx="7653338" cy="577850"/>
          </a:xfrm>
          <a:custGeom>
            <a:avLst/>
            <a:gdLst>
              <a:gd name="G0" fmla="*/ 21261 1 2"/>
              <a:gd name="G1" fmla="*/ 1606 1 2"/>
              <a:gd name="G2" fmla="+- 1606 0 0"/>
              <a:gd name="G3" fmla="+- 2126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261" y="0"/>
                </a:lnTo>
                <a:lnTo>
                  <a:pt x="21261" y="1606"/>
                </a:lnTo>
                <a:lnTo>
                  <a:pt x="0" y="1606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3200">
                <a:solidFill>
                  <a:srgbClr val="0D0D0D"/>
                </a:solidFill>
                <a:latin typeface="Calibri" charset="0"/>
              </a:rPr>
              <a:t>Текст слайда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CD0F4BC6-6CBF-44CA-B6D3-3296C75D4515}" type="slidenum">
              <a:rPr lang="en-US" sz="1400">
                <a:solidFill>
                  <a:srgbClr val="00B0F0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</a:t>
            </a:fld>
            <a:endParaRPr lang="en-US" sz="1400">
              <a:solidFill>
                <a:srgbClr val="00B0F0"/>
              </a:solidFill>
              <a:latin typeface="Calibri" charset="0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-688975" y="0"/>
            <a:ext cx="9832975" cy="1588"/>
          </a:xfrm>
          <a:prstGeom prst="line">
            <a:avLst/>
          </a:prstGeom>
          <a:noFill/>
          <a:ln w="28440" cap="flat">
            <a:solidFill>
              <a:srgbClr val="5B9BD5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01638" y="455613"/>
            <a:ext cx="5486401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000" y="2157413"/>
            <a:ext cx="4445000" cy="3468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0CBAD5F6-1FAB-4042-8A26-37FBDA7D8E32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20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913" y="0"/>
            <a:ext cx="6989762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56F5BBE5-7C6D-4902-924E-E1A4A4460F14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21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FB9279F9-F447-4047-B6D2-B23F63AC4B2D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22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225" y="0"/>
            <a:ext cx="732155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EA8695E1-69D5-4A95-9821-F29704EEEC60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23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48225" cy="3636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4325" y="2927350"/>
            <a:ext cx="6289675" cy="3930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103BCB22-9147-414F-A542-FE052F395724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24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0" y="203200"/>
            <a:ext cx="6350000" cy="6451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A4B498CE-7D29-48EA-8A47-7649C36CCDDC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25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F2C38BCC-C315-4366-AAC3-6BBA0889E4EE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26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30238" y="457200"/>
            <a:ext cx="2947987" cy="1600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87788" y="987425"/>
            <a:ext cx="4629150" cy="48736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3200">
                <a:solidFill>
                  <a:srgbClr val="000000"/>
                </a:solidFill>
                <a:latin typeface="Calibri" charset="0"/>
              </a:rPr>
              <a:t>Вставка рисунка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30238" y="2057400"/>
            <a:ext cx="2947987" cy="3811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34608E4D-1F69-4808-BF3E-8A0AA924D768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27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7088" y="3724275"/>
            <a:ext cx="4191000" cy="3133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624513" cy="3810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30238" y="457200"/>
            <a:ext cx="2947987" cy="1600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15527" r="15527"/>
          <a:stretch>
            <a:fillRect/>
          </a:stretch>
        </p:blipFill>
        <p:spPr bwMode="auto">
          <a:xfrm>
            <a:off x="706438" y="0"/>
            <a:ext cx="7808912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30238" y="2057400"/>
            <a:ext cx="2947987" cy="3811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2FE08B82-C591-4DC8-951E-83D91BB5C24A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28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EE037F86-07B9-4490-A69C-7609068E9363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29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BB59FF6E-82CE-4424-933C-26D2729EC84F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3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484188"/>
            <a:ext cx="8874125" cy="5818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055135D1-044D-40F1-8B0B-14E7340C60D0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30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3C211C99-C3A1-4E73-9C12-ABFB9DB2C953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31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3" y="509588"/>
            <a:ext cx="8562975" cy="5838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96C00B64-AFDF-4B54-A555-F31A5336B1A6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32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D461A365-309A-43F3-A7F0-67C69D7BAF6D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33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5B8C65BA-5E5C-47A2-A60E-2AC8255B4F0F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4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8313"/>
            <a:ext cx="9144000" cy="5919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349C39AA-CE05-495D-B46B-1D103987CA0B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5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2688"/>
            <a:ext cx="9144000" cy="4491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D5B9034F-BBE7-4E24-9A33-A2E4DA9D7F2B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6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3863"/>
            <a:ext cx="9144000" cy="6010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2196790F-FAF2-4DF6-B275-57E0A6024051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7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550" y="527050"/>
            <a:ext cx="7596188" cy="5697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63" y="581025"/>
            <a:ext cx="8674100" cy="5762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F456A284-1CD5-4108-8924-41617C0C1935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8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fld id="{D3F1C0D8-7FAD-4896-8BFB-4B281F91C1D2}" type="slidenum">
              <a:rPr lang="en-US" sz="1200">
                <a:solidFill>
                  <a:srgbClr val="8B8B8B"/>
                </a:solidFill>
                <a:latin typeface="Calibri" charset="0"/>
              </a:rPr>
              <a:pPr algn="r"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</a:tabLst>
              </a:pPr>
              <a:t>9</a:t>
            </a:fld>
            <a:endParaRPr lang="en-US" sz="1200">
              <a:solidFill>
                <a:srgbClr val="8B8B8B"/>
              </a:solidFill>
              <a:latin typeface="Calibri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4527550"/>
            <a:ext cx="2095500" cy="157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3525" y="288925"/>
            <a:ext cx="3121025" cy="1957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1263" y="2368550"/>
            <a:ext cx="6662737" cy="4487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543425" cy="3408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618EE554EAB945ABE99FB0E4190280" ma:contentTypeVersion="49" ma:contentTypeDescription="Создание документа." ma:contentTypeScope="" ma:versionID="2a68d724c99e8a6152b4b82adfd7d2c1">
  <xsd:schema xmlns:xsd="http://www.w3.org/2001/XMLSchema" xmlns:xs="http://www.w3.org/2001/XMLSchema" xmlns:p="http://schemas.microsoft.com/office/2006/metadata/properties" xmlns:ns1="http://schemas.microsoft.com/sharepoint/v3" xmlns:ns2="9108e355-631b-446a-9dd9-f8a7e3f6943b" xmlns:ns3="4a252ca3-5a62-4c1c-90a6-29f4710e47f8" targetNamespace="http://schemas.microsoft.com/office/2006/metadata/properties" ma:root="true" ma:fieldsID="f17376f25ce449454b09cb85286a8c11" ns1:_="" ns2:_="" ns3:_="">
    <xsd:import namespace="http://schemas.microsoft.com/sharepoint/v3"/>
    <xsd:import namespace="9108e355-631b-446a-9dd9-f8a7e3f6943b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8e355-631b-446a-9dd9-f8a7e3f69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2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EA8EE8-C7CB-4FA8-A5CC-B60841E123E6}"/>
</file>

<file path=customXml/itemProps2.xml><?xml version="1.0" encoding="utf-8"?>
<ds:datastoreItem xmlns:ds="http://schemas.openxmlformats.org/officeDocument/2006/customXml" ds:itemID="{6AEEA4E5-ADF6-4C20-B149-649C23B582E8}"/>
</file>

<file path=customXml/itemProps3.xml><?xml version="1.0" encoding="utf-8"?>
<ds:datastoreItem xmlns:ds="http://schemas.openxmlformats.org/officeDocument/2006/customXml" ds:itemID="{4E89D086-CB37-4ED8-A91E-950C9C6BDA8D}"/>
</file>

<file path=customXml/itemProps4.xml><?xml version="1.0" encoding="utf-8"?>
<ds:datastoreItem xmlns:ds="http://schemas.openxmlformats.org/officeDocument/2006/customXml" ds:itemID="{41172CCC-9903-414E-8365-3F2992D92B1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78</Words>
  <Application>Microsoft Office PowerPoint</Application>
  <PresentationFormat>Экран (4:3)</PresentationFormat>
  <Paragraphs>72</Paragraphs>
  <Slides>33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Ирина</cp:lastModifiedBy>
  <cp:revision>16</cp:revision>
  <cp:lastPrinted>1601-01-01T00:00:00Z</cp:lastPrinted>
  <dcterms:created xsi:type="dcterms:W3CDTF">2013-06-20T11:52:17Z</dcterms:created>
  <dcterms:modified xsi:type="dcterms:W3CDTF">2020-04-29T13:43:39Z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DNS</vt:lpwstr>
  </property>
  <property fmtid="{D5CDD505-2E9C-101B-9397-08002B2CF9AE}" pid="4" name="HiddenSlides">
    <vt:r8>0</vt:r8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r8>1</vt:r8>
  </property>
  <property fmtid="{D5CDD505-2E9C-101B-9397-08002B2CF9AE}" pid="8" name="Notes">
    <vt:r8>2</vt:r8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r8>33</vt:r8>
  </property>
  <property fmtid="{D5CDD505-2E9C-101B-9397-08002B2CF9AE}" pid="13" name="ContentTypeId">
    <vt:lpwstr>0x0101008E618EE554EAB945ABE99FB0E4190280</vt:lpwstr>
  </property>
</Properties>
</file>