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>
        <p:scale>
          <a:sx n="60" d="100"/>
          <a:sy n="60" d="100"/>
        </p:scale>
        <p:origin x="-16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ransition spd="slow" advClick="0" advTm="2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5750" y="836613"/>
            <a:ext cx="8677275" cy="1258887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pitchFamily="34" charset="-128"/>
              </a:rPr>
              <a:t>ФИЛИМОНОВСКИЕ</a:t>
            </a: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pitchFamily="34" charset="-128"/>
              </a:rPr>
              <a:t> </a:t>
            </a:r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pitchFamily="34" charset="-128"/>
              </a:rPr>
              <a:t>ИГРУШКИ</a:t>
            </a:r>
          </a:p>
        </p:txBody>
      </p:sp>
      <p:pic>
        <p:nvPicPr>
          <p:cNvPr id="3075" name="Picture 9" descr="Как нарисовать филимоновскую игрушку Сайт о рисов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2205038"/>
            <a:ext cx="38893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513" y="1246188"/>
            <a:ext cx="41402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Старались, подражали ему, слушались беспрекословно. Научились игрушки да посудины мастерить в деревне все от мала до велика, всем полюбилось это занятие.</a:t>
            </a:r>
          </a:p>
        </p:txBody>
      </p:sp>
      <p:pic>
        <p:nvPicPr>
          <p:cNvPr id="12291" name="Picture 7" descr="Старались, подражали ему, слушались беспре-кословно - Фото 13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765175"/>
            <a:ext cx="413385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3613" y="1449388"/>
            <a:ext cx="41910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С тех пор заиграла, запела цветная мягкая глина под руками мастеров. Пользу в ней люди увидели немалую, радость она в дом принесла.</a:t>
            </a:r>
          </a:p>
        </p:txBody>
      </p:sp>
      <p:pic>
        <p:nvPicPr>
          <p:cNvPr id="13315" name="Picture 2" descr="С тех пор заиграла, запела цветная мягкая глина под руками мас- теров. Пользу в ней люди увидели немалую, радость она в дом прин"/>
          <p:cNvPicPr>
            <a:picLocks noChangeAspect="1" noChangeArrowheads="1"/>
          </p:cNvPicPr>
          <p:nvPr/>
        </p:nvPicPr>
        <p:blipFill>
          <a:blip r:embed="rId2"/>
          <a:srcRect l="3065" t="6065" r="46802" b="10023"/>
          <a:stretch>
            <a:fillRect/>
          </a:stretch>
        </p:blipFill>
        <p:spPr bwMode="auto">
          <a:xfrm>
            <a:off x="215900" y="698500"/>
            <a:ext cx="4319588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825" y="1268413"/>
            <a:ext cx="3478213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Гончарили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мужчины, а женщины лепили звонкие свистульки, за что жители окрестных деревень прозвали их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свистулечницами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”, потому что игрушки делались со свистками.</a:t>
            </a:r>
          </a:p>
        </p:txBody>
      </p:sp>
      <p:pic>
        <p:nvPicPr>
          <p:cNvPr id="14339" name="Picture 5" descr="Гончарили мужчины, а женщины лепили звонкие свистульки, за что жители - Картинка 17/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849313"/>
            <a:ext cx="4149725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050" y="712788"/>
            <a:ext cx="44291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Свистулька – её еще называют в разных местах сопелкой,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гудухой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улюткой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соловьём – древняя и до сих пор популярная игрушка на Руси. В далёком прошлом она, возможно, имела религиозное значение. Известно, например, что вятичи встречали бога солнца (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Ярилу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пением глиняных дудок, а магическими узорами на игрушках и пронзительным свистом отгоняли злые силы от душ умерших.</a:t>
            </a:r>
          </a:p>
        </p:txBody>
      </p:sp>
      <p:pic>
        <p:nvPicPr>
          <p:cNvPr id="15363" name="Picture 4" descr="&quot;Кони глиняные мчатся.&quot;. Bыставкa филимоновской игрушки в Дарвиновском музее - - Новости и афиша музеев России - - www.Museum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712788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Сувениры ручной работы, Русский ст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0" y="34655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463" y="1089025"/>
            <a:ext cx="39592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Женщинам помогали в работе девочки, которых приучали к ремеслу с 7 - 8 лет. Работали зимой в свободное от сельских трудов время. Игрушки продавали на ярмарках и базарах в Туле и ближайших уездных городах.</a:t>
            </a:r>
          </a:p>
        </p:txBody>
      </p:sp>
      <p:pic>
        <p:nvPicPr>
          <p:cNvPr id="16387" name="Picture 5" descr="Женщинам помогали в работе девочки, которых приучали к ремеслу с 7- 8 - Фото 17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728663"/>
            <a:ext cx="40830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0" y="576263"/>
            <a:ext cx="411956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Игрушки или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забавки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стоили на базаре копейки, поэтому нужно было их изготовить очень много. Вот и работали женщины, не покладая рук, днем – хозяйство, а как только наступали сумерки, приступали к любимому делу. Бывало, длинными зимними вечерами собирались мастерицы и лепили игрушки под удивительные напевы русских народных песен.</a:t>
            </a:r>
          </a:p>
        </p:txBody>
      </p:sp>
      <p:pic>
        <p:nvPicPr>
          <p:cNvPr id="17411" name="Picture 2" descr="Как нарисовать филимоновскую игрушку Сайт о рисов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773113"/>
            <a:ext cx="30003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9950" y="1952625"/>
            <a:ext cx="41036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Горны вырывали почти у каждого дома, поделки обжигать.</a:t>
            </a:r>
          </a:p>
        </p:txBody>
      </p:sp>
      <p:pic>
        <p:nvPicPr>
          <p:cNvPr id="18435" name="Picture 2" descr="Горны вырывали почти у каждого дома, поделки обжигать - Картинка 17/34"/>
          <p:cNvPicPr>
            <a:picLocks noChangeAspect="1" noChangeArrowheads="1"/>
          </p:cNvPicPr>
          <p:nvPr/>
        </p:nvPicPr>
        <p:blipFill>
          <a:blip r:embed="rId2"/>
          <a:srcRect l="2480" t="7495" r="52879" b="5785"/>
          <a:stretch>
            <a:fillRect/>
          </a:stretch>
        </p:blipFill>
        <p:spPr bwMode="auto">
          <a:xfrm>
            <a:off x="395288" y="676275"/>
            <a:ext cx="374332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2760589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588963"/>
            <a:ext cx="87487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Весной, до начала полевых работ, как только устанавливалась ясная сухая погода, все готовые изделия обжигали в специальных горнах. На склоне большого оврага, что разделял две деревни – Филимоново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Карасинки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была построена из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кирпи-ча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печь, в которой плотными рядами укладывали посуду, а пустоты между горшками заполняли свис-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тульками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19459" name="Picture 6" descr="Выставка народных промыслов &quot;Тульский Левша-2014&quot; открылась в Туле Тульская область Лента новостей РИА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655" y="3173409"/>
            <a:ext cx="44164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686858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9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616450"/>
            <a:ext cx="88217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После обжига игрушки группировали по сюжетам для росписи. Сюжеты Филимонова – это барыни, крестьянки, солдаты, танцующие пары, наездники на лошадях; из животных – коровы, бараны, лошадки, медведи; из птиц – курицы и петухи.</a:t>
            </a:r>
          </a:p>
        </p:txBody>
      </p:sp>
      <p:pic>
        <p:nvPicPr>
          <p:cNvPr id="20483" name="Picture 2" descr="Апрель 2014 Славянские Обереги из серебра и золота Страниц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836613"/>
            <a:ext cx="780256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98391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3" y="3321050"/>
            <a:ext cx="88566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Главное, что поражает при взгляде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филимоновскую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игрушку, – ее смелая роспись. Расписывать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филимоновскую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свистульку начали только в середине прошлого столетия, когда появились анилиновые краски. Поначалу краски разводили “на полном яйце”, и роспись была сочных естественных тонов. К сожалению, она быстро тускнела и жухла. Тогда мастерицы начали использовать ацетон. Краски стали более стойкими, ярки-ми, даже несколько пронзительно – ядовитыми</a:t>
            </a:r>
          </a:p>
        </p:txBody>
      </p:sp>
      <p:pic>
        <p:nvPicPr>
          <p:cNvPr id="21507" name="Picture 2" descr="Левитина Ирина, Филимоновская игр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596" y="800064"/>
            <a:ext cx="3365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Новости - НХП 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60" y="800064"/>
            <a:ext cx="33131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549396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8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8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635500" y="4037013"/>
            <a:ext cx="4319588" cy="2017712"/>
          </a:xfrm>
        </p:spPr>
        <p:txBody>
          <a:bodyPr/>
          <a:lstStyle/>
          <a:p>
            <a:pPr>
              <a:defRPr/>
            </a:pP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Филимоновская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деревушка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лес, холмы,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косогор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Лепят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из глины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игрушку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расписывают до сих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5" descr="Филимоновская игрушка - Декоративно прикладное искусство - Картинки по искусст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646113"/>
            <a:ext cx="40957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 descr="семья - народный стиль,народная игрушка,глиняная игрушка,сувениры и подар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836613"/>
            <a:ext cx="379412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79388" y="3860800"/>
            <a:ext cx="8748712" cy="2308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наших пор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игрушечницы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брали для росписи куриные и утиные перышки, “ведь перышко краску лучше держит и прочнее оно”- говорят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женщины. И сейчас они пишут перышками: с кисточки краска к чистой глине не пристает, и остаются ворсинки, а с перышка – ложится чисто и ровно.</a:t>
            </a:r>
          </a:p>
        </p:txBody>
      </p:sp>
      <p:pic>
        <p:nvPicPr>
          <p:cNvPr id="22531" name="Picture 8" descr="Как нарисовать филимоновскую игрушку Сайт о рисов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8500"/>
            <a:ext cx="4522787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Орнамент - клуб - Орнамент в художественном ткаче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338" y="642938"/>
            <a:ext cx="40957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133577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3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88" y="4184650"/>
            <a:ext cx="894556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Расписывают свистульки прямо по белой обожжённой глине, причудливыми полосками – жёлтых, лиловых, зелёных, реже синих и фиолетовых цветов. Кроме того, мастерицы варьируют цвет. Ложится синий мазок на желтый – получается зеленый, красный на жёлтый - дает оранжевый.</a:t>
            </a:r>
          </a:p>
        </p:txBody>
      </p:sp>
      <p:pic>
        <p:nvPicPr>
          <p:cNvPr id="23555" name="Picture 2" descr="How Filimonov Toys Survive English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960" y="727038"/>
            <a:ext cx="5208587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720210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8" y="4221163"/>
            <a:ext cx="88582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Женская фигурка олицетворяет великую богиню “Природу”. Женское начало несло знак добрых сил: Мать – кормилица, Весна, Купава,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Берегиня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Лада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Доможириха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вот перечень имен и смыслов, которыми народ наделил глиняную женскую фигуру. Этот образ – продолжение рода всего живого.</a:t>
            </a:r>
          </a:p>
        </p:txBody>
      </p:sp>
      <p:pic>
        <p:nvPicPr>
          <p:cNvPr id="24579" name="Picture 2" descr="Камин Врубеля, самовар с Мавзолеем и еще десять 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3" y="901700"/>
            <a:ext cx="4545012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глина Записи в рубрике глина Дневник Полинка49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9928">
            <a:off x="6872288" y="769938"/>
            <a:ext cx="17637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Дом народного творчест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10912">
            <a:off x="484188" y="795338"/>
            <a:ext cx="19240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496781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4400550"/>
            <a:ext cx="88376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Сюжеты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игрушки традиционны - это барыни, крестьянки, солдаты, танцующие пары, наездники на лошадях; из животных - коровы, бараны, лошадки, медведи; из птиц - курицы, петухи и многое другое..</a:t>
            </a:r>
          </a:p>
        </p:txBody>
      </p:sp>
      <p:pic>
        <p:nvPicPr>
          <p:cNvPr id="25603" name="Picture 2" descr="Игрушки-фигурки. Филимоновская игрушка :: интернет-магазин Храм и Слов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75" y="657225"/>
            <a:ext cx="320198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Новости. Народные промыслы и ремесла. Палата ремес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287463"/>
            <a:ext cx="25050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Выставка &quot;Кони глиняные мчатся. - Выставки и музеи - Афиша - Tele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163" y="1287463"/>
            <a:ext cx="31242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27135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75" y="4941888"/>
            <a:ext cx="87249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отличие от дымковских, все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игрушки - свистульки, даже барыни и кавалеры. Свисток всегда находится в хвосте зверей и птиц, которых они держат.</a:t>
            </a:r>
          </a:p>
        </p:txBody>
      </p:sp>
      <p:pic>
        <p:nvPicPr>
          <p:cNvPr id="26627" name="Picture 2" descr="&quot;Кони глиняные мчатся.&quot;. Bыставкa филимоновской игрушки в Дарвиновском музее - - Новости и афиша музеев России - - www.Museum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66675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Филимоновская игрушка &quot;Кот&quot; - Керамика,народный стиль,свистулька,кот,народные промыс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613" y="765175"/>
            <a:ext cx="2849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Музей Филимоновская игрушка музеи Тул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875" y="1665288"/>
            <a:ext cx="31178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713952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79388" y="4976813"/>
            <a:ext cx="8748712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Медведь – один из ведущих персонажей народных сказок – предвещал пробуждение природы, был символом могущества. Олень – изображал удачный брак, тепло и плодородие.</a:t>
            </a:r>
          </a:p>
        </p:txBody>
      </p:sp>
      <p:pic>
        <p:nvPicPr>
          <p:cNvPr id="27651" name="Picture 4" descr="Филимоновская игруш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773" y="982629"/>
            <a:ext cx="27733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Национальные глиняные игрушки: дымковская, филимоновская, каргапольская. Обсуждение на LiveInternet - Российский Сервис Онлайн-Д"/>
          <p:cNvPicPr>
            <a:picLocks noChangeAspect="1" noChangeArrowheads="1"/>
          </p:cNvPicPr>
          <p:nvPr/>
        </p:nvPicPr>
        <p:blipFill>
          <a:blip r:embed="rId3"/>
          <a:srcRect l="14096" t="2525" r="14096" b="-2525"/>
          <a:stretch>
            <a:fillRect/>
          </a:stretch>
        </p:blipFill>
        <p:spPr bwMode="auto">
          <a:xfrm>
            <a:off x="738135" y="946116"/>
            <a:ext cx="352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82071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75" y="4699000"/>
            <a:ext cx="88217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 в Одоеве открыта игрушечная мастерская. Современные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мастерицы, сохраняя традиционные приемы лепки и росписи, стараются разнообразить сюжеты, сделать игрушку более нарядной.</a:t>
            </a:r>
          </a:p>
        </p:txBody>
      </p:sp>
      <p:pic>
        <p:nvPicPr>
          <p:cNvPr id="29699" name="Picture 2" descr="2011.08.08 18:33 Киреевские фольклористы победили на межрег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765175"/>
            <a:ext cx="43322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verba1501 Упа - река тульска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781050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63" y="4049713"/>
            <a:ext cx="8397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Современный Одоев                                         Река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6" name="Picture 2" descr="2011.08.08 18:33 Киреевские фольклористы победили на межрег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917575"/>
            <a:ext cx="43322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77174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695325"/>
            <a:ext cx="8821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5" y="5445125"/>
            <a:ext cx="8821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</a:t>
            </a: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НОВЫХ ВСТРЕЧ!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4" name="Picture 6" descr="Филимоновская игрушка - Музей филимоновской игру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0" y="1712889"/>
            <a:ext cx="26098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Глина свистящ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856" y="1566837"/>
            <a:ext cx="2441575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438118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5163" y="4149725"/>
            <a:ext cx="46561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Да, из красной обычной глины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Появляются вдруг на свет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Зайцы, коники, павлины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солдатиков войско цвет.</a:t>
            </a:r>
          </a:p>
        </p:txBody>
      </p:sp>
      <p:pic>
        <p:nvPicPr>
          <p:cNvPr id="5123" name="Picture 5" descr="Филимоновская игрушка СПЛЕ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2288" y="917575"/>
            <a:ext cx="45180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Филимоновская игрушка - Декоративно прикладное искусство - К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17575"/>
            <a:ext cx="38957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0313" y="1125538"/>
            <a:ext cx="363537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самом сердце России, недалеко от старинного города Одоева, Тульской области, на высоком берегу реки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стоит деревня Филимоново. По местным преданиям, истоки гончарного ремесла относятся к временам Ивана Грозного.</a:t>
            </a:r>
          </a:p>
        </p:txBody>
      </p:sp>
      <p:pic>
        <p:nvPicPr>
          <p:cNvPr id="6147" name="Picture 5" descr="В самом сердце России, недалеко от старинного города Одоева, Тульской - Фото 7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687388"/>
            <a:ext cx="40862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813" y="4645025"/>
            <a:ext cx="87487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Именно тогда в местные владения князя Воротынского будто бы прибыл гончар Филимон. Он обнаружил залежи отличной глины и начал лепить из неё горшки. Место, где он поселился, так и прозвали Филимоново.</a:t>
            </a:r>
          </a:p>
        </p:txBody>
      </p:sp>
      <p:pic>
        <p:nvPicPr>
          <p:cNvPr id="7171" name="Picture 4" descr="Филимоновские игру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 l="10146" t="5276" r="11188" b="35345"/>
          <a:stretch>
            <a:fillRect/>
          </a:stretch>
        </p:blipFill>
        <p:spPr bwMode="auto">
          <a:xfrm>
            <a:off x="1258888" y="639763"/>
            <a:ext cx="71786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803275"/>
            <a:ext cx="8712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к глине этой относились совсем неприветливо. Из-за неё, многоцветной, урожая не бывало никогда богатого. Жили из-за бесполезной земли впроголодь. Только и была утехой и спасительницей река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полная рыбки некрупной, да сытной.</a:t>
            </a:r>
          </a:p>
        </p:txBody>
      </p:sp>
      <p:pic>
        <p:nvPicPr>
          <p:cNvPr id="8195" name="Picture 5" descr="Люди к глине этой относились совсем неприветливо - Картинка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2744788"/>
            <a:ext cx="8420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463" y="987425"/>
            <a:ext cx="3995737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Ловко получалось у Филимона это неведанное до сих пор дело, лепить посуду, игрушки. Местные жители диву давались, как он смог приспособить никому не нужные глиняные залежи.</a:t>
            </a:r>
          </a:p>
        </p:txBody>
      </p:sp>
      <p:pic>
        <p:nvPicPr>
          <p:cNvPr id="9219" name="Picture 2" descr="Филимоновские игру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 l="3680" t="7280" r="47598" b="9520"/>
          <a:stretch>
            <a:fillRect/>
          </a:stretch>
        </p:blipFill>
        <p:spPr bwMode="auto">
          <a:xfrm>
            <a:off x="179388" y="987425"/>
            <a:ext cx="37131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2250" y="835025"/>
            <a:ext cx="45720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Понравилось Филимону это выгодное предприятие. Отбою от покупателей не было.  А однажды дырочку в игрушке проколупал, чтоб свистела. Залилась звонкой песней игрушка. Детишкам и людям на ярмарке понравилось. И стал Филимон свистульки для народа делать. От деревенских ребятишек отбоя не было. Да он и не отбивался. К детворе у него доброе, нежное отношение было.</a:t>
            </a:r>
          </a:p>
        </p:txBody>
      </p:sp>
      <p:pic>
        <p:nvPicPr>
          <p:cNvPr id="10243" name="Picture 5" descr="Понравилось Филимону это выгодное предприятие - Фото 11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35025"/>
            <a:ext cx="3506788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313" y="1503363"/>
            <a:ext cx="34925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Взрослые прониклись к Филимону почтением: к плохому человеку дети не станут ходить. Стали и взрослые лепить, к Филимону за советом ходить, за помощью.</a:t>
            </a:r>
          </a:p>
        </p:txBody>
      </p:sp>
      <p:pic>
        <p:nvPicPr>
          <p:cNvPr id="11267" name="Picture 2" descr="Взрослые прониклись к Филимону почтением: к плохому человеку…"/>
          <p:cNvPicPr>
            <a:picLocks noChangeAspect="1" noChangeArrowheads="1"/>
          </p:cNvPicPr>
          <p:nvPr/>
        </p:nvPicPr>
        <p:blipFill>
          <a:blip r:embed="rId2"/>
          <a:srcRect t="9645" r="56000" b="16045"/>
          <a:stretch>
            <a:fillRect/>
          </a:stretch>
        </p:blipFill>
        <p:spPr bwMode="auto">
          <a:xfrm>
            <a:off x="174625" y="800100"/>
            <a:ext cx="41783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езентация филимоновская игруш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0EC6DE-0BE5-424E-9B82-80697EBC75D2}"/>
</file>

<file path=customXml/itemProps2.xml><?xml version="1.0" encoding="utf-8"?>
<ds:datastoreItem xmlns:ds="http://schemas.openxmlformats.org/officeDocument/2006/customXml" ds:itemID="{B78C2958-D90F-4B51-8CC4-E38208FEC8EA}"/>
</file>

<file path=customXml/itemProps3.xml><?xml version="1.0" encoding="utf-8"?>
<ds:datastoreItem xmlns:ds="http://schemas.openxmlformats.org/officeDocument/2006/customXml" ds:itemID="{0377192A-65A0-4327-985C-7ABDA739CF0D}"/>
</file>

<file path=customXml/itemProps4.xml><?xml version="1.0" encoding="utf-8"?>
<ds:datastoreItem xmlns:ds="http://schemas.openxmlformats.org/officeDocument/2006/customXml" ds:itemID="{F08374D5-3011-46FB-A029-EA92DE427B19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филимоновская игрушка</Template>
  <TotalTime>14</TotalTime>
  <Words>905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презентация филимоновская игрушка</vt:lpstr>
      <vt:lpstr>ФИЛИМОНОВСКИЕ 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ФИЛИМОНОВСКИЕ ИГРУШКИ</dc:title>
  <dc:creator>Ирина</dc:creator>
  <cp:lastModifiedBy>Ирина</cp:lastModifiedBy>
  <cp:revision>2</cp:revision>
  <dcterms:created xsi:type="dcterms:W3CDTF">2020-04-13T13:56:06Z</dcterms:created>
  <dcterms:modified xsi:type="dcterms:W3CDTF">2020-04-13T14:10:57Z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