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93391" y="1530420"/>
            <a:ext cx="46923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Математика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Занятие №4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2734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729" y="70400"/>
            <a:ext cx="658585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Здравствуйте, ребята!</a:t>
            </a:r>
          </a:p>
          <a:p>
            <a:r>
              <a:rPr lang="ru-RU" b="1" dirty="0" smtClean="0"/>
              <a:t>Послушайте загадку о каком времени года идёт речь:</a:t>
            </a:r>
          </a:p>
          <a:p>
            <a:r>
              <a:rPr lang="ru-RU" b="1" dirty="0" smtClean="0"/>
              <a:t>На земле </a:t>
            </a:r>
            <a:r>
              <a:rPr lang="ru-RU" b="1" dirty="0"/>
              <a:t>ж</a:t>
            </a:r>
            <a:r>
              <a:rPr lang="ru-RU" b="1" dirty="0" smtClean="0"/>
              <a:t>ивут сестрички</a:t>
            </a:r>
          </a:p>
          <a:p>
            <a:r>
              <a:rPr lang="ru-RU" b="1" dirty="0" smtClean="0"/>
              <a:t>У сестричек по  косичке.</a:t>
            </a:r>
          </a:p>
          <a:p>
            <a:r>
              <a:rPr lang="ru-RU" b="1" dirty="0" smtClean="0"/>
              <a:t>Есть зелёная косичка:</a:t>
            </a:r>
          </a:p>
          <a:p>
            <a:r>
              <a:rPr lang="ru-RU" b="1" dirty="0" smtClean="0"/>
              <a:t>Это первая сестричка</a:t>
            </a:r>
          </a:p>
          <a:p>
            <a:r>
              <a:rPr lang="ru-RU" b="1" dirty="0" smtClean="0"/>
              <a:t>Пашет, сеет, поливает,</a:t>
            </a:r>
          </a:p>
          <a:p>
            <a:r>
              <a:rPr lang="ru-RU" b="1" dirty="0" smtClean="0"/>
              <a:t>Почкам глазки открывает.</a:t>
            </a:r>
          </a:p>
          <a:p>
            <a:r>
              <a:rPr lang="ru-RU" b="1" dirty="0" smtClean="0"/>
              <a:t>(</a:t>
            </a:r>
            <a:r>
              <a:rPr lang="ru-RU" b="1" i="1" dirty="0" smtClean="0"/>
              <a:t>весна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- Ребята расскажите своим домашним что вы знаете о весне.</a:t>
            </a:r>
          </a:p>
          <a:p>
            <a:r>
              <a:rPr lang="ru-RU" i="1" dirty="0" smtClean="0"/>
              <a:t>Уважаемые родители выстригите из бумаги 10 одинаковых цветов, положите их вперемешку и спросите у ребёнка каких цветов больше, меньше, поровну и как это проверить.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7-конечная звезда 4"/>
          <p:cNvSpPr/>
          <p:nvPr/>
        </p:nvSpPr>
        <p:spPr>
          <a:xfrm>
            <a:off x="7315200" y="1600200"/>
            <a:ext cx="1034143" cy="870857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7-конечная звезда 5"/>
          <p:cNvSpPr/>
          <p:nvPr/>
        </p:nvSpPr>
        <p:spPr>
          <a:xfrm>
            <a:off x="9470571" y="2601686"/>
            <a:ext cx="1034143" cy="870857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7-конечная звезда 6"/>
          <p:cNvSpPr/>
          <p:nvPr/>
        </p:nvSpPr>
        <p:spPr>
          <a:xfrm>
            <a:off x="9231086" y="1164771"/>
            <a:ext cx="1034143" cy="870857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7-конечная звезда 7"/>
          <p:cNvSpPr/>
          <p:nvPr/>
        </p:nvSpPr>
        <p:spPr>
          <a:xfrm>
            <a:off x="8011886" y="3548743"/>
            <a:ext cx="1034143" cy="870857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7-конечная звезда 8"/>
          <p:cNvSpPr/>
          <p:nvPr/>
        </p:nvSpPr>
        <p:spPr>
          <a:xfrm>
            <a:off x="7315200" y="2825199"/>
            <a:ext cx="1034143" cy="870857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10210800" y="576942"/>
            <a:ext cx="1034143" cy="870857"/>
          </a:xfrm>
          <a:prstGeom prst="star7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7-конечная звезда 10"/>
          <p:cNvSpPr/>
          <p:nvPr/>
        </p:nvSpPr>
        <p:spPr>
          <a:xfrm>
            <a:off x="9296402" y="3548743"/>
            <a:ext cx="1034143" cy="870857"/>
          </a:xfrm>
          <a:prstGeom prst="star7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7-конечная звезда 11"/>
          <p:cNvSpPr/>
          <p:nvPr/>
        </p:nvSpPr>
        <p:spPr>
          <a:xfrm>
            <a:off x="8186057" y="367571"/>
            <a:ext cx="1034143" cy="870857"/>
          </a:xfrm>
          <a:prstGeom prst="star7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7-конечная звезда 12"/>
          <p:cNvSpPr/>
          <p:nvPr/>
        </p:nvSpPr>
        <p:spPr>
          <a:xfrm>
            <a:off x="8251373" y="2286357"/>
            <a:ext cx="1034143" cy="870857"/>
          </a:xfrm>
          <a:prstGeom prst="star7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7-конечная звезда 13"/>
          <p:cNvSpPr/>
          <p:nvPr/>
        </p:nvSpPr>
        <p:spPr>
          <a:xfrm>
            <a:off x="10450284" y="1883229"/>
            <a:ext cx="1034143" cy="870857"/>
          </a:xfrm>
          <a:prstGeom prst="star7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7-конечная звезда 14"/>
          <p:cNvSpPr/>
          <p:nvPr/>
        </p:nvSpPr>
        <p:spPr>
          <a:xfrm>
            <a:off x="838200" y="4436285"/>
            <a:ext cx="1034143" cy="870857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7-конечная звезда 15"/>
          <p:cNvSpPr/>
          <p:nvPr/>
        </p:nvSpPr>
        <p:spPr>
          <a:xfrm>
            <a:off x="2237014" y="4436285"/>
            <a:ext cx="1034143" cy="870857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7-конечная звезда 16"/>
          <p:cNvSpPr/>
          <p:nvPr/>
        </p:nvSpPr>
        <p:spPr>
          <a:xfrm>
            <a:off x="3668484" y="4436285"/>
            <a:ext cx="1034143" cy="870857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7-конечная звезда 17"/>
          <p:cNvSpPr/>
          <p:nvPr/>
        </p:nvSpPr>
        <p:spPr>
          <a:xfrm>
            <a:off x="4963884" y="4437172"/>
            <a:ext cx="1034143" cy="870857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7-конечная звезда 18"/>
          <p:cNvSpPr/>
          <p:nvPr/>
        </p:nvSpPr>
        <p:spPr>
          <a:xfrm>
            <a:off x="6229351" y="4419600"/>
            <a:ext cx="1034143" cy="870857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7-конечная звезда 19"/>
          <p:cNvSpPr/>
          <p:nvPr/>
        </p:nvSpPr>
        <p:spPr>
          <a:xfrm>
            <a:off x="838200" y="5307142"/>
            <a:ext cx="1034143" cy="870857"/>
          </a:xfrm>
          <a:prstGeom prst="star7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7-конечная звезда 20"/>
          <p:cNvSpPr/>
          <p:nvPr/>
        </p:nvSpPr>
        <p:spPr>
          <a:xfrm>
            <a:off x="2269670" y="5307854"/>
            <a:ext cx="1034143" cy="870857"/>
          </a:xfrm>
          <a:prstGeom prst="star7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7-конечная звезда 21"/>
          <p:cNvSpPr/>
          <p:nvPr/>
        </p:nvSpPr>
        <p:spPr>
          <a:xfrm>
            <a:off x="3701140" y="5307854"/>
            <a:ext cx="1034143" cy="870857"/>
          </a:xfrm>
          <a:prstGeom prst="star7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7-конечная звезда 22"/>
          <p:cNvSpPr/>
          <p:nvPr/>
        </p:nvSpPr>
        <p:spPr>
          <a:xfrm>
            <a:off x="4958442" y="5334712"/>
            <a:ext cx="1034143" cy="870857"/>
          </a:xfrm>
          <a:prstGeom prst="star7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7-конечная звезда 23"/>
          <p:cNvSpPr/>
          <p:nvPr/>
        </p:nvSpPr>
        <p:spPr>
          <a:xfrm>
            <a:off x="6215744" y="5334712"/>
            <a:ext cx="1034143" cy="870857"/>
          </a:xfrm>
          <a:prstGeom prst="star7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78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rintonic.ru/uploads/images/2016/03/14/img_56e6600471a8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94" b="89776" l="2818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79850" y="1173462"/>
            <a:ext cx="6322086" cy="454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printonic.ru/uploads/images/2016/03/14/img_56e6600471a8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94" b="89776" l="2818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39516" y="2124691"/>
            <a:ext cx="5215305" cy="374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printonic.ru/uploads/images/2016/03/14/img_56e6600471a8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94" b="89776" l="2818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25032" y="1135261"/>
            <a:ext cx="4011224" cy="288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printonic.ru/uploads/images/2016/03/14/img_56e6600471a8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94" b="89776" l="2818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85365" y="3567995"/>
            <a:ext cx="3113613" cy="223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printonic.ru/uploads/images/2016/03/14/img_56e6600471a8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94" b="89776" l="2818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99109" y="4075922"/>
            <a:ext cx="2358925" cy="169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82700" y="393700"/>
            <a:ext cx="646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Расставить жуков от большого до самого маленького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15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-0.43815 -0.03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14" y="-18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2884295/b32c6321-256d-4150-93b0-16fd4184ffa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361" l="0" r="980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567" y="0"/>
            <a:ext cx="2740024" cy="577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avatars.mds.yandex.net/get-pdb/2884295/b32c6321-256d-4150-93b0-16fd4184ffa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361" l="0" r="980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6" y="1256967"/>
            <a:ext cx="2327701" cy="490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avatars.mds.yandex.net/get-pdb/2884295/b32c6321-256d-4150-93b0-16fd4184ffa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361" l="0" r="980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9976" y="-388937"/>
            <a:ext cx="2327701" cy="490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avatars.mds.yandex.net/get-pdb/2884295/b32c6321-256d-4150-93b0-16fd4184ffa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361" l="0" r="980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671" y="2046761"/>
            <a:ext cx="1930825" cy="406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avatars.mds.yandex.net/get-pdb/2884295/b32c6321-256d-4150-93b0-16fd4184ffa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361" l="0" r="980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608" y="1875539"/>
            <a:ext cx="1616926" cy="340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vatars.mds.yandex.net/get-pdb/2884295/b32c6321-256d-4150-93b0-16fd4184ffa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361" l="0" r="980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59" y="3451183"/>
            <a:ext cx="1285826" cy="270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55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61927 0.02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64" y="9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19714 0.136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57" y="680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13008 0.0277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0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8185" y="2967335"/>
            <a:ext cx="8175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Спасибо за внимание!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8803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E618EE554EAB945ABE99FB0E4190280" ma:contentTypeVersion="49" ma:contentTypeDescription="Создание документа." ma:contentTypeScope="" ma:versionID="2a68d724c99e8a6152b4b82adfd7d2c1">
  <xsd:schema xmlns:xsd="http://www.w3.org/2001/XMLSchema" xmlns:xs="http://www.w3.org/2001/XMLSchema" xmlns:p="http://schemas.microsoft.com/office/2006/metadata/properties" xmlns:ns1="http://schemas.microsoft.com/sharepoint/v3" xmlns:ns2="9108e355-631b-446a-9dd9-f8a7e3f6943b" xmlns:ns3="4a252ca3-5a62-4c1c-90a6-29f4710e47f8" targetNamespace="http://schemas.microsoft.com/office/2006/metadata/properties" ma:root="true" ma:fieldsID="f17376f25ce449454b09cb85286a8c11" ns1:_="" ns2:_="" ns3:_="">
    <xsd:import namespace="http://schemas.microsoft.com/sharepoint/v3"/>
    <xsd:import namespace="9108e355-631b-446a-9dd9-f8a7e3f6943b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8e355-631b-446a-9dd9-f8a7e3f69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2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1B831C-320E-47D7-B721-83B20BE325B7}"/>
</file>

<file path=customXml/itemProps2.xml><?xml version="1.0" encoding="utf-8"?>
<ds:datastoreItem xmlns:ds="http://schemas.openxmlformats.org/officeDocument/2006/customXml" ds:itemID="{158F877B-72F5-44E5-A84D-A95F3620EC7D}"/>
</file>

<file path=customXml/itemProps3.xml><?xml version="1.0" encoding="utf-8"?>
<ds:datastoreItem xmlns:ds="http://schemas.openxmlformats.org/officeDocument/2006/customXml" ds:itemID="{080ADBD9-383E-4E4D-B51D-F78CE5EF493F}"/>
</file>

<file path=customXml/itemProps4.xml><?xml version="1.0" encoding="utf-8"?>
<ds:datastoreItem xmlns:ds="http://schemas.openxmlformats.org/officeDocument/2006/customXml" ds:itemID="{4BDE1F03-F299-46F5-9751-7DE80F30CEEB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94</TotalTime>
  <Words>96</Words>
  <Application>Microsoft Office PowerPoint</Application>
  <PresentationFormat>Широкоэкранный</PresentationFormat>
  <Paragraphs>15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2020-04-27T08:09:23Z</dcterms:created>
  <dcterms:modified xsi:type="dcterms:W3CDTF">2020-04-27T09:44:03Z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0x0101008E618EE554EAB945ABE99FB0E4190280</vt:lpwstr>
  </property>
</Properties>
</file>