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68105" y="2089541"/>
            <a:ext cx="4692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Математика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Занятие №2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11146971" y="5511800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9" y="729343"/>
            <a:ext cx="1033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Задание «Разложи предметы по форме: уважаемые родители положите перед ребёнком разные предметы, например, мяч, клубок ниток, апельсин, стакан, банка, кружка. И попросите разложить на две группы по форме. </a:t>
            </a:r>
            <a:endParaRPr lang="ru-RU" b="1" dirty="0"/>
          </a:p>
        </p:txBody>
      </p:sp>
      <p:pic>
        <p:nvPicPr>
          <p:cNvPr id="1026" name="Picture 2" descr="https://avatars.mds.yandex.net/get-pdb/2264533/0d632e55-38c1-4da6-9dd4-e5676847c9d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8" b="91449" l="80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52673"/>
            <a:ext cx="1082477" cy="11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freepng.ru/20180401/tle/kisspng-yarn-textile-twine-string-wool-twine-5ac1001ef3c0c3.303172491522597918998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76" y="3394388"/>
            <a:ext cx="1716596" cy="16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5fan.ru/files/10/5fan_ru_52275_9368daa1f9b70506e1ec5bc7f51bcc09.html_files/1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1575" r="97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79" y="2791980"/>
            <a:ext cx="991721" cy="9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8866/ad8750d7-d43b-4494-a70b-7d49e3f5cacf/s1200?webp=fal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3" r="24776"/>
          <a:stretch/>
        </p:blipFill>
        <p:spPr bwMode="auto">
          <a:xfrm>
            <a:off x="1240319" y="3394388"/>
            <a:ext cx="1121229" cy="17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posuda.ru/upload/iblock/079/079aa514bb16d3bcba4809e5923f3dd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8" b="97778" l="10000" r="90000">
                        <a14:foregroundMark x1="28889" y1="13889" x2="65778" y2="80333"/>
                        <a14:foregroundMark x1="32889" y1="10556" x2="73111" y2="1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48" y="1771764"/>
            <a:ext cx="1622624" cy="16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hop-souvenir.ru/uploads/products/20-02-12/item-f4e7d2f987328eb54860d66a0089e928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82" b="94958" l="1681" r="94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01" y="4593771"/>
            <a:ext cx="1327377" cy="13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3900" y="62498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endParaRPr lang="ru-RU" b="1" dirty="0"/>
          </a:p>
        </p:txBody>
      </p:sp>
      <p:sp>
        <p:nvSpPr>
          <p:cNvPr id="6" name="Стрелка вниз 5">
            <a:hlinkClick r:id="rId14" action="ppaction://hlinksldjump"/>
          </p:cNvPr>
          <p:cNvSpPr/>
          <p:nvPr/>
        </p:nvSpPr>
        <p:spPr>
          <a:xfrm>
            <a:off x="11146971" y="5511800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847 L 0.72226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5" y="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46966 0.05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29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33411 0.0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35859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698500"/>
            <a:ext cx="603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Задание. Сравнить цилиндр и шар.</a:t>
            </a:r>
          </a:p>
          <a:p>
            <a:r>
              <a:rPr lang="ru-RU" b="1" dirty="0" smtClean="0"/>
              <a:t>Цилиндр и шар – геометрические фигуры. Их можно катать, а цилиндр можно поставить. В каких постройках и в качестве чего можно их использовать.</a:t>
            </a:r>
            <a:endParaRPr lang="ru-RU" b="1" dirty="0"/>
          </a:p>
        </p:txBody>
      </p:sp>
      <p:sp>
        <p:nvSpPr>
          <p:cNvPr id="5" name="Цилиндр 4"/>
          <p:cNvSpPr/>
          <p:nvPr/>
        </p:nvSpPr>
        <p:spPr>
          <a:xfrm>
            <a:off x="1447800" y="3422650"/>
            <a:ext cx="1625600" cy="272415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bison-media.ru/wa-data/public/shop/products/81/21/12181/images/28770/28770.200x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4" y="4191000"/>
            <a:ext cx="2607733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>
            <a:off x="11146971" y="5511800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400" y="698500"/>
            <a:ext cx="94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Задание. Положите перед ребёнком лист бумаги разделённый на две части. На одну положите 5 одинаковых предметов (черные шашки), на вторую попросите положить 5 белых </a:t>
            </a:r>
            <a:r>
              <a:rPr lang="ru-RU" b="1" dirty="0" smtClean="0"/>
              <a:t>шашек, но так чтобы сразу было видно, что их поровну.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4371" y="3396343"/>
            <a:ext cx="7489372" cy="2699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7914" y="4876800"/>
            <a:ext cx="7445829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магнитный диск 5"/>
          <p:cNvSpPr/>
          <p:nvPr/>
        </p:nvSpPr>
        <p:spPr>
          <a:xfrm rot="10800000" flipH="1" flipV="1">
            <a:off x="1959429" y="3962399"/>
            <a:ext cx="892628" cy="544286"/>
          </a:xfrm>
          <a:prstGeom prst="flowChartMagneticDisk">
            <a:avLst/>
          </a:prstGeom>
          <a:solidFill>
            <a:schemeClr val="bg1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 rot="10800000" flipH="1" flipV="1">
            <a:off x="7304314" y="3984170"/>
            <a:ext cx="892628" cy="544286"/>
          </a:xfrm>
          <a:prstGeom prst="flowChartMagneticDisk">
            <a:avLst/>
          </a:prstGeom>
          <a:solidFill>
            <a:schemeClr val="bg1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 rot="10800000" flipH="1" flipV="1">
            <a:off x="3113314" y="3984170"/>
            <a:ext cx="892628" cy="544286"/>
          </a:xfrm>
          <a:prstGeom prst="flowChartMagneticDisk">
            <a:avLst/>
          </a:prstGeom>
          <a:solidFill>
            <a:schemeClr val="bg1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 rot="10800000" flipH="1" flipV="1">
            <a:off x="4452256" y="3973285"/>
            <a:ext cx="892628" cy="544286"/>
          </a:xfrm>
          <a:prstGeom prst="flowChartMagneticDisk">
            <a:avLst/>
          </a:prstGeom>
          <a:solidFill>
            <a:schemeClr val="bg1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 rot="10800000" flipH="1" flipV="1">
            <a:off x="5878286" y="3973285"/>
            <a:ext cx="892628" cy="544286"/>
          </a:xfrm>
          <a:prstGeom prst="flowChartMagneticDisk">
            <a:avLst/>
          </a:prstGeom>
          <a:solidFill>
            <a:schemeClr val="bg1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4414155" y="5037799"/>
            <a:ext cx="914400" cy="612648"/>
          </a:xfrm>
          <a:prstGeom prst="flowChartMagneticDisk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5878285" y="5094514"/>
            <a:ext cx="914400" cy="612648"/>
          </a:xfrm>
          <a:prstGeom prst="flowChartMagneticDisk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7304313" y="5058047"/>
            <a:ext cx="914400" cy="612648"/>
          </a:xfrm>
          <a:prstGeom prst="flowChartMagneticDisk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145969" y="5037799"/>
            <a:ext cx="914400" cy="612648"/>
          </a:xfrm>
          <a:prstGeom prst="flowChartMagneticDisk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2002970" y="5072741"/>
            <a:ext cx="914400" cy="612648"/>
          </a:xfrm>
          <a:prstGeom prst="flowChartMagneticDisk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>
            <a:hlinkClick r:id="rId2" action="ppaction://hlinksldjump"/>
          </p:cNvPr>
          <p:cNvSpPr/>
          <p:nvPr/>
        </p:nvSpPr>
        <p:spPr>
          <a:xfrm>
            <a:off x="11146971" y="5511800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42705" y="63362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79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100" y="1066800"/>
            <a:ext cx="942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Задание. «Поручение». Где ни будь в комнате спрячьте игрушку и командами, например, 2 шага вправо, шаг влево, 3 шага прямо. Если ребёнок сделает всё правильно то найдёт игрушку.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9900" y="3721100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 Занимайтесь с удовольствием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224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C0927-AC87-45C7-A699-7E81DCFB1B49}"/>
</file>

<file path=customXml/itemProps2.xml><?xml version="1.0" encoding="utf-8"?>
<ds:datastoreItem xmlns:ds="http://schemas.openxmlformats.org/officeDocument/2006/customXml" ds:itemID="{35E29550-83F2-4FBA-A261-4DAA8E7126D9}"/>
</file>

<file path=customXml/itemProps3.xml><?xml version="1.0" encoding="utf-8"?>
<ds:datastoreItem xmlns:ds="http://schemas.openxmlformats.org/officeDocument/2006/customXml" ds:itemID="{FB9D432C-4C12-4593-B33F-920CDA9DB012}"/>
</file>

<file path=customXml/itemProps4.xml><?xml version="1.0" encoding="utf-8"?>
<ds:datastoreItem xmlns:ds="http://schemas.openxmlformats.org/officeDocument/2006/customXml" ds:itemID="{B3AC9338-43F2-4B62-AE65-0A896DC79CC3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170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2020-04-13T11:43:02Z</dcterms:created>
  <dcterms:modified xsi:type="dcterms:W3CDTF">2020-04-13T14:29:47Z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