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7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12" Type="http://schemas.openxmlformats.org/officeDocument/2006/relationships/customXml" Target="../customXml/item4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11" Type="http://schemas.openxmlformats.org/officeDocument/2006/relationships/customXml" Target="../customXml/item3.xml"/><Relationship Id="rId5" Type="http://schemas.openxmlformats.org/officeDocument/2006/relationships/presProps" Target="presProps.xml"/><Relationship Id="rId10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2030" y="1996068"/>
            <a:ext cx="86756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Лепка:</a:t>
            </a:r>
          </a:p>
          <a:p>
            <a:pPr algn="ctr"/>
            <a:r>
              <a:rPr lang="ru-RU" sz="4800" b="1" dirty="0" smtClean="0"/>
              <a:t> «Дымковский конь»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120396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Диагностические критерии оценки знаний и детских работ по ..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00" b="95400" l="9707" r="99323">
                        <a14:foregroundMark x1="27991" y1="13800" x2="11964" y2="21800"/>
                        <a14:foregroundMark x1="22122" y1="13200" x2="13093" y2="18600"/>
                        <a14:foregroundMark x1="84199" y1="84600" x2="84199" y2="84600"/>
                        <a14:foregroundMark x1="28442" y1="84400" x2="21896" y2="82800"/>
                        <a14:foregroundMark x1="65237" y1="57600" x2="65463" y2="80800"/>
                        <a14:foregroundMark x1="76298" y1="70400" x2="79458" y2="81200"/>
                        <a14:backgroundMark x1="24605" y1="28000" x2="24605" y2="28000"/>
                        <a14:backgroundMark x1="25959" y1="26600" x2="25959" y2="26600"/>
                        <a14:backgroundMark x1="26862" y1="25800" x2="26862" y2="25800"/>
                        <a14:backgroundMark x1="72912" y1="68400" x2="72912" y2="68400"/>
                        <a14:backgroundMark x1="34763" y1="71400" x2="34763" y2="71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50" y="6991"/>
            <a:ext cx="5822994" cy="657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64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77" y="601977"/>
            <a:ext cx="2165912" cy="1624434"/>
          </a:xfrm>
        </p:spPr>
      </p:pic>
      <p:sp>
        <p:nvSpPr>
          <p:cNvPr id="5" name="Стрелка вправо 4"/>
          <p:cNvSpPr/>
          <p:nvPr/>
        </p:nvSpPr>
        <p:spPr>
          <a:xfrm>
            <a:off x="2742625" y="117187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669" y="584804"/>
            <a:ext cx="2165912" cy="1624434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>
            <a:off x="6370217" y="117919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261" y="601977"/>
            <a:ext cx="2222810" cy="1667108"/>
          </a:xfrm>
          <a:prstGeom prst="rect">
            <a:avLst/>
          </a:prstGeom>
        </p:spPr>
      </p:pic>
      <p:sp>
        <p:nvSpPr>
          <p:cNvPr id="9" name="Стрелка вправо 8"/>
          <p:cNvSpPr/>
          <p:nvPr/>
        </p:nvSpPr>
        <p:spPr>
          <a:xfrm>
            <a:off x="9987375" y="119321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98" y="2713217"/>
            <a:ext cx="2302291" cy="1726718"/>
          </a:xfrm>
          <a:prstGeom prst="rect">
            <a:avLst/>
          </a:prstGeom>
        </p:spPr>
      </p:pic>
      <p:sp>
        <p:nvSpPr>
          <p:cNvPr id="11" name="Стрелка вправо 10"/>
          <p:cNvSpPr/>
          <p:nvPr/>
        </p:nvSpPr>
        <p:spPr>
          <a:xfrm>
            <a:off x="2742625" y="333426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670" y="2713217"/>
            <a:ext cx="2165912" cy="1624434"/>
          </a:xfrm>
          <a:prstGeom prst="rect">
            <a:avLst/>
          </a:prstGeom>
        </p:spPr>
      </p:pic>
      <p:sp>
        <p:nvSpPr>
          <p:cNvPr id="14" name="Стрелка вправо 13"/>
          <p:cNvSpPr/>
          <p:nvPr/>
        </p:nvSpPr>
        <p:spPr>
          <a:xfrm>
            <a:off x="6370217" y="333426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260" y="2674791"/>
            <a:ext cx="2222811" cy="1765144"/>
          </a:xfrm>
          <a:prstGeom prst="rect">
            <a:avLst/>
          </a:prstGeom>
        </p:spPr>
      </p:pic>
      <p:sp>
        <p:nvSpPr>
          <p:cNvPr id="16" name="Стрелка вправо 15"/>
          <p:cNvSpPr/>
          <p:nvPr/>
        </p:nvSpPr>
        <p:spPr>
          <a:xfrm>
            <a:off x="10054706" y="336269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98" y="4772515"/>
            <a:ext cx="2302291" cy="172671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2625" y="5635874"/>
            <a:ext cx="1005927" cy="53649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247" y="4883567"/>
            <a:ext cx="2154221" cy="161566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859421" y="5252224"/>
            <a:ext cx="37788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smtClean="0"/>
              <a:t>Удачи!</a:t>
            </a:r>
            <a:endParaRPr lang="ru-RU" sz="8000" b="1" dirty="0"/>
          </a:p>
        </p:txBody>
      </p:sp>
    </p:spTree>
    <p:extLst>
      <p:ext uri="{BB962C8B-B14F-4D97-AF65-F5344CB8AC3E}">
        <p14:creationId xmlns:p14="http://schemas.microsoft.com/office/powerpoint/2010/main" val="307444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8E618EE554EAB945ABE99FB0E4190280" ma:contentTypeVersion="49" ma:contentTypeDescription="Создание документа." ma:contentTypeScope="" ma:versionID="2a68d724c99e8a6152b4b82adfd7d2c1">
  <xsd:schema xmlns:xsd="http://www.w3.org/2001/XMLSchema" xmlns:xs="http://www.w3.org/2001/XMLSchema" xmlns:p="http://schemas.microsoft.com/office/2006/metadata/properties" xmlns:ns1="http://schemas.microsoft.com/sharepoint/v3" xmlns:ns2="9108e355-631b-446a-9dd9-f8a7e3f6943b" xmlns:ns3="4a252ca3-5a62-4c1c-90a6-29f4710e47f8" targetNamespace="http://schemas.microsoft.com/office/2006/metadata/properties" ma:root="true" ma:fieldsID="f17376f25ce449454b09cb85286a8c11" ns1:_="" ns2:_="" ns3:_="">
    <xsd:import namespace="http://schemas.microsoft.com/sharepoint/v3"/>
    <xsd:import namespace="9108e355-631b-446a-9dd9-f8a7e3f6943b"/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Дата начала расписания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Дата окончания расписания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08e355-631b-446a-9dd9-f8a7e3f6943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11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2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3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4.xml><?xml version="1.0" encoding="utf-8"?>
<?mso-contentType ?>
<spe:Receivers xmlns:spe="http://schemas.microsoft.com/sharepoint/events"/>
</file>

<file path=customXml/itemProps1.xml><?xml version="1.0" encoding="utf-8"?>
<ds:datastoreItem xmlns:ds="http://schemas.openxmlformats.org/officeDocument/2006/customXml" ds:itemID="{245668B1-2DD8-49AA-A437-F6304198C7E9}"/>
</file>

<file path=customXml/itemProps2.xml><?xml version="1.0" encoding="utf-8"?>
<ds:datastoreItem xmlns:ds="http://schemas.openxmlformats.org/officeDocument/2006/customXml" ds:itemID="{8DC04FF8-2277-45DD-AA88-4AD6628139CB}"/>
</file>

<file path=customXml/itemProps3.xml><?xml version="1.0" encoding="utf-8"?>
<ds:datastoreItem xmlns:ds="http://schemas.openxmlformats.org/officeDocument/2006/customXml" ds:itemID="{A2CFC7BA-C841-4D1A-82E5-702079AA56BB}"/>
</file>

<file path=customXml/itemProps4.xml><?xml version="1.0" encoding="utf-8"?>
<ds:datastoreItem xmlns:ds="http://schemas.openxmlformats.org/officeDocument/2006/customXml" ds:itemID="{17FDDA60-7EF6-44BD-B6BF-35EF186FE9F7}"/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50</TotalTime>
  <Words>9</Words>
  <Application>Microsoft Office PowerPoint</Application>
  <PresentationFormat>Широкоэкранный</PresentationFormat>
  <Paragraphs>3</Paragraphs>
  <Slides>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7" baseType="lpstr">
      <vt:lpstr>Arial</vt:lpstr>
      <vt:lpstr>Century Gothic</vt:lpstr>
      <vt:lpstr>Wingdings 3</vt:lpstr>
      <vt:lpstr>Сектор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4</cp:revision>
  <dcterms:created xsi:type="dcterms:W3CDTF">2020-04-11T03:30:04Z</dcterms:created>
  <dcterms:modified xsi:type="dcterms:W3CDTF">2020-04-11T04:20:19Z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0x0101008E618EE554EAB945ABE99FB0E4190280</vt:lpwstr>
  </property>
</Properties>
</file>