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3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7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8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3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2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6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3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6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5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7F0114-7028-449C-A26A-34108F684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B66E-2E9A-4228-9D12-E5631FD1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59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885" y="1103922"/>
            <a:ext cx="3564678" cy="47459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1353" y="180592"/>
            <a:ext cx="6349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гости к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Лунтику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30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170" y="2967335"/>
            <a:ext cx="798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628" y="159327"/>
            <a:ext cx="11375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Ход НОД</a:t>
            </a:r>
          </a:p>
          <a:p>
            <a:r>
              <a:rPr lang="ru-RU" b="1" dirty="0" smtClean="0"/>
              <a:t>Воспитатель Приходит письмо.</a:t>
            </a:r>
          </a:p>
          <a:p>
            <a:r>
              <a:rPr lang="ru-RU" b="1" dirty="0" smtClean="0"/>
              <a:t>– Ребята, </a:t>
            </a:r>
            <a:r>
              <a:rPr lang="ru-RU" b="1" dirty="0" err="1" smtClean="0"/>
              <a:t>Лунтик</a:t>
            </a:r>
            <a:r>
              <a:rPr lang="ru-RU" b="1" dirty="0" smtClean="0"/>
              <a:t> приглашает нас в гости, одному ему очень грустно.</a:t>
            </a:r>
          </a:p>
          <a:p>
            <a:r>
              <a:rPr lang="ru-RU" b="1" dirty="0" smtClean="0"/>
              <a:t>– А где же он живёт? (на Луне) А давайте полетим к нему на Луну!</a:t>
            </a:r>
          </a:p>
          <a:p>
            <a:r>
              <a:rPr lang="ru-RU" b="1" dirty="0" smtClean="0"/>
              <a:t>- Как называют людей ,которые летают в космос?</a:t>
            </a:r>
          </a:p>
          <a:p>
            <a:r>
              <a:rPr lang="ru-RU" b="1" dirty="0" smtClean="0"/>
              <a:t>Воспитатель-Правильно ,космонавты ,показ картинки космонавта</a:t>
            </a:r>
          </a:p>
          <a:p>
            <a:r>
              <a:rPr lang="ru-RU" b="1" dirty="0" smtClean="0"/>
              <a:t>– Как называется одежда космонавта? показ картинки скафандра</a:t>
            </a:r>
          </a:p>
          <a:p>
            <a:r>
              <a:rPr lang="ru-RU" b="1" dirty="0" smtClean="0"/>
              <a:t>– Давайте оденем скафандры. и станем космонавтами Имитация надевания.</a:t>
            </a:r>
          </a:p>
          <a:p>
            <a:r>
              <a:rPr lang="ru-RU" b="1" dirty="0" smtClean="0"/>
              <a:t>– Ты в чем? (спрашиваю 2-3 детей) скафандр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6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522" y="2941861"/>
            <a:ext cx="4160287" cy="3235779"/>
          </a:xfrm>
          <a:prstGeom prst="rect">
            <a:avLst/>
          </a:prstGeom>
        </p:spPr>
      </p:pic>
      <p:pic>
        <p:nvPicPr>
          <p:cNvPr id="1030" name="Picture 6" descr="http://public.media.smithsonianmag.com/legacy_blog/bea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1" b="973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45" y="2744650"/>
            <a:ext cx="2560861" cy="34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3276" y="6042803"/>
            <a:ext cx="124346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космонавт</a:t>
            </a:r>
            <a:endParaRPr lang="ru-RU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9295" y="6023751"/>
            <a:ext cx="11576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скафандр</a:t>
            </a:r>
            <a:endParaRPr lang="ru-RU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364983"/>
            <a:ext cx="10189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– А на чем мы полетим </a:t>
            </a:r>
            <a:r>
              <a:rPr lang="ru-RU" b="1" dirty="0" err="1" smtClean="0"/>
              <a:t>наЛуну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- На ракете</a:t>
            </a:r>
          </a:p>
          <a:p>
            <a:r>
              <a:rPr lang="ru-RU" b="1" dirty="0" smtClean="0"/>
              <a:t>(Выставляю картинку с изображением ракеты)</a:t>
            </a:r>
          </a:p>
          <a:p>
            <a:r>
              <a:rPr lang="ru-RU" b="1" dirty="0" smtClean="0"/>
              <a:t>Воспитатель-Опишите ракету</a:t>
            </a:r>
          </a:p>
          <a:p>
            <a:r>
              <a:rPr lang="ru-RU" b="1" dirty="0" smtClean="0"/>
              <a:t>-Какого цвета ракета?</a:t>
            </a:r>
          </a:p>
          <a:p>
            <a:r>
              <a:rPr lang="ru-RU" b="1" dirty="0" smtClean="0"/>
              <a:t>-Какой формы корпус у ракеты?</a:t>
            </a:r>
          </a:p>
          <a:p>
            <a:r>
              <a:rPr lang="ru-RU" b="1" dirty="0" smtClean="0"/>
              <a:t>-Как называется окно в ракете? (Иллюминаторы)</a:t>
            </a:r>
          </a:p>
          <a:p>
            <a:r>
              <a:rPr lang="ru-RU" b="1" dirty="0" smtClean="0"/>
              <a:t>-Сколько иллюминаторов?</a:t>
            </a:r>
          </a:p>
          <a:p>
            <a:r>
              <a:rPr lang="ru-RU" b="1" dirty="0" smtClean="0"/>
              <a:t>-Какое основание у ракеты?</a:t>
            </a:r>
            <a:endParaRPr lang="ru-RU" b="1" dirty="0"/>
          </a:p>
        </p:txBody>
      </p:sp>
      <p:pic>
        <p:nvPicPr>
          <p:cNvPr id="2050" name="Picture 2" descr="https://bumper-stickers.ru/46244-thickbox_default/kosmicheskaja-rak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03" y="1426029"/>
            <a:ext cx="5047796" cy="50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1" y="377041"/>
            <a:ext cx="8784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– Внимание! Приготовиться к полету! Пристегнуть ремни. Включить приборы</a:t>
            </a:r>
          </a:p>
          <a:p>
            <a:r>
              <a:rPr lang="ru-RU" b="1" dirty="0" err="1" smtClean="0"/>
              <a:t>ВоспитательЧтоб</a:t>
            </a:r>
            <a:r>
              <a:rPr lang="ru-RU" b="1" dirty="0" smtClean="0"/>
              <a:t> хорошо управлять ракетой потренируем пальчики</a:t>
            </a:r>
          </a:p>
          <a:p>
            <a:r>
              <a:rPr lang="ru-RU" b="1" dirty="0" smtClean="0"/>
              <a:t>12345</a:t>
            </a:r>
          </a:p>
          <a:p>
            <a:r>
              <a:rPr lang="ru-RU" b="1" dirty="0" smtClean="0"/>
              <a:t>В космос полетел отряд </a:t>
            </a:r>
            <a:r>
              <a:rPr lang="ru-RU" sz="1100" b="1" dirty="0" smtClean="0"/>
              <a:t>(руки соединить в верху покружиться на месте)</a:t>
            </a:r>
            <a:endParaRPr lang="ru-RU" b="1" dirty="0" smtClean="0"/>
          </a:p>
          <a:p>
            <a:r>
              <a:rPr lang="ru-RU" b="1" dirty="0" smtClean="0"/>
              <a:t>Командир в бинокль глядит </a:t>
            </a:r>
            <a:r>
              <a:rPr lang="ru-RU" sz="1100" b="1" dirty="0" smtClean="0"/>
              <a:t>(</a:t>
            </a:r>
            <a:r>
              <a:rPr lang="ru-RU" sz="1100" b="1" dirty="0" err="1" smtClean="0"/>
              <a:t>иммитацтя</a:t>
            </a:r>
            <a:r>
              <a:rPr lang="ru-RU" sz="1100" b="1" dirty="0" smtClean="0"/>
              <a:t> движения)</a:t>
            </a:r>
            <a:endParaRPr lang="ru-RU" b="1" dirty="0" smtClean="0"/>
          </a:p>
          <a:p>
            <a:r>
              <a:rPr lang="ru-RU" b="1" dirty="0" smtClean="0"/>
              <a:t>Что он видит впереди</a:t>
            </a:r>
          </a:p>
          <a:p>
            <a:r>
              <a:rPr lang="ru-RU" b="1" dirty="0" smtClean="0"/>
              <a:t>Солнце планеты спутник кометы</a:t>
            </a:r>
            <a:r>
              <a:rPr lang="ru-RU" sz="1100" b="1" dirty="0" smtClean="0"/>
              <a:t> (загибаем пальчики)</a:t>
            </a:r>
            <a:endParaRPr lang="ru-RU" b="1" dirty="0" smtClean="0"/>
          </a:p>
          <a:p>
            <a:r>
              <a:rPr lang="ru-RU" b="1" dirty="0" smtClean="0"/>
              <a:t>В космос сквозь толщу лет</a:t>
            </a:r>
          </a:p>
          <a:p>
            <a:r>
              <a:rPr lang="ru-RU" b="1" dirty="0" smtClean="0"/>
              <a:t>Ледяной летит объект </a:t>
            </a:r>
            <a:r>
              <a:rPr lang="ru-RU" sz="1100" b="1" dirty="0" smtClean="0"/>
              <a:t>(руки в верх, вниз)</a:t>
            </a:r>
            <a:endParaRPr lang="ru-RU" b="1" dirty="0" smtClean="0"/>
          </a:p>
          <a:p>
            <a:r>
              <a:rPr lang="ru-RU" b="1" dirty="0" smtClean="0"/>
              <a:t>Хвост его полоска света</a:t>
            </a:r>
          </a:p>
          <a:p>
            <a:r>
              <a:rPr lang="ru-RU" b="1" dirty="0" smtClean="0"/>
              <a:t>А зовут объект комета.</a:t>
            </a:r>
            <a:endParaRPr lang="ru-RU" b="1" dirty="0"/>
          </a:p>
        </p:txBody>
      </p:sp>
      <p:pic>
        <p:nvPicPr>
          <p:cNvPr id="3074" name="Picture 2" descr="https://avatars.mds.yandex.net/get-pdb/2039533/4a0c9ab7-7053-4786-bb01-464358ed9824/s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32" y="2971800"/>
            <a:ext cx="5354395" cy="35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29" y="627412"/>
            <a:ext cx="9688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– Мы уже далеко отлетели от Земли, посмотрите в иллюминатор, что там видно</a:t>
            </a:r>
          </a:p>
          <a:p>
            <a:r>
              <a:rPr lang="ru-RU" b="1" dirty="0" smtClean="0"/>
              <a:t>Узнаете, если отгадаете загадку</a:t>
            </a:r>
          </a:p>
          <a:p>
            <a:r>
              <a:rPr lang="ru-RU" b="1" dirty="0" smtClean="0"/>
              <a:t>1.Сверкая огромным хвостом в темноте</a:t>
            </a:r>
          </a:p>
          <a:p>
            <a:r>
              <a:rPr lang="ru-RU" b="1" dirty="0" smtClean="0"/>
              <a:t>Несется среди ярких звезд в пустоте</a:t>
            </a:r>
          </a:p>
          <a:p>
            <a:r>
              <a:rPr lang="ru-RU" b="1" dirty="0" smtClean="0"/>
              <a:t>Она не </a:t>
            </a:r>
            <a:r>
              <a:rPr lang="ru-RU" b="1" dirty="0" err="1" smtClean="0"/>
              <a:t>звезда,не</a:t>
            </a:r>
            <a:r>
              <a:rPr lang="ru-RU" b="1" dirty="0" smtClean="0"/>
              <a:t> планета</a:t>
            </a:r>
          </a:p>
          <a:p>
            <a:r>
              <a:rPr lang="ru-RU" b="1" dirty="0" smtClean="0"/>
              <a:t>Загадка Вселенной……..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2.Планета голубая</a:t>
            </a:r>
          </a:p>
          <a:p>
            <a:r>
              <a:rPr lang="ru-RU" b="1" dirty="0" smtClean="0"/>
              <a:t>Любимая родная</a:t>
            </a:r>
          </a:p>
          <a:p>
            <a:r>
              <a:rPr lang="ru-RU" b="1" dirty="0" smtClean="0"/>
              <a:t>Она </a:t>
            </a:r>
            <a:r>
              <a:rPr lang="ru-RU" b="1" dirty="0" err="1" smtClean="0"/>
              <a:t>твоя,она</a:t>
            </a:r>
            <a:r>
              <a:rPr lang="ru-RU" b="1" dirty="0" smtClean="0"/>
              <a:t> моя</a:t>
            </a:r>
          </a:p>
          <a:p>
            <a:r>
              <a:rPr lang="ru-RU" b="1" dirty="0" smtClean="0"/>
              <a:t>А называется……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1013053"/>
            <a:ext cx="2582409" cy="1714720"/>
          </a:xfrm>
          <a:prstGeom prst="rect">
            <a:avLst/>
          </a:prstGeom>
        </p:spPr>
      </p:pic>
      <p:pic>
        <p:nvPicPr>
          <p:cNvPr id="4098" name="Picture 2" descr="https://e.sfu-kras.ru/pluginfile.php/668896/course/overviewfiles/%D0%B7%D0%B5%D0%BC%D0%BB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" b="99222" l="0" r="100000">
                        <a14:foregroundMark x1="38667" y1="15000" x2="51444" y2="41111"/>
                        <a14:foregroundMark x1="55444" y1="19444" x2="37222" y2="30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68717"/>
            <a:ext cx="1321026" cy="1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029" y="4733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3.Освещает ночью путь</a:t>
            </a:r>
          </a:p>
          <a:p>
            <a:r>
              <a:rPr lang="ru-RU" b="1" dirty="0" smtClean="0"/>
              <a:t>Звездам не дает заснуть</a:t>
            </a:r>
          </a:p>
          <a:p>
            <a:r>
              <a:rPr lang="ru-RU" b="1" dirty="0" smtClean="0"/>
              <a:t>Пусть все спят ,ей не до сна</a:t>
            </a:r>
          </a:p>
          <a:p>
            <a:r>
              <a:rPr lang="ru-RU" b="1" dirty="0" smtClean="0"/>
              <a:t>В небе светит нам….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98828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9109" y="4397234"/>
            <a:ext cx="2042846" cy="1743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9400" y="3390900"/>
            <a:ext cx="25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Описать землю. Какая она)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15842" y="5010834"/>
            <a:ext cx="181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Описать луну.</a:t>
            </a:r>
          </a:p>
          <a:p>
            <a:r>
              <a:rPr lang="ru-RU" dirty="0" smtClean="0"/>
              <a:t> Какая 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98041"/>
            <a:ext cx="8915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Появляется </a:t>
            </a:r>
            <a:r>
              <a:rPr lang="ru-RU" b="1" dirty="0" err="1" smtClean="0"/>
              <a:t>Лунтик</a:t>
            </a:r>
            <a:endParaRPr lang="ru-RU" b="1" dirty="0" smtClean="0"/>
          </a:p>
          <a:p>
            <a:r>
              <a:rPr lang="ru-RU" b="1" dirty="0" smtClean="0"/>
              <a:t>– Здравствуй, </a:t>
            </a:r>
            <a:r>
              <a:rPr lang="ru-RU" b="1" dirty="0" err="1" smtClean="0"/>
              <a:t>Лунтик</a:t>
            </a:r>
            <a:r>
              <a:rPr lang="ru-RU" b="1" dirty="0" smtClean="0"/>
              <a:t>!</a:t>
            </a:r>
          </a:p>
          <a:p>
            <a:r>
              <a:rPr lang="ru-RU" b="1" dirty="0" err="1" smtClean="0"/>
              <a:t>Лунтик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– Привет, я </a:t>
            </a:r>
            <a:r>
              <a:rPr lang="ru-RU" b="1" dirty="0" err="1" smtClean="0"/>
              <a:t>Лунтик</a:t>
            </a:r>
            <a:r>
              <a:rPr lang="ru-RU" b="1" dirty="0" smtClean="0"/>
              <a:t>, я рад с вами встретиться , я живу на Луне со своими друзьями </a:t>
            </a:r>
            <a:r>
              <a:rPr lang="ru-RU" b="1" dirty="0" err="1" smtClean="0"/>
              <a:t>лунятами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– Хотите узнать на каком языке говорят </a:t>
            </a:r>
            <a:r>
              <a:rPr lang="ru-RU" b="1" dirty="0" err="1" smtClean="0"/>
              <a:t>лунята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Они говорят – </a:t>
            </a:r>
            <a:r>
              <a:rPr lang="ru-RU" b="1" dirty="0" err="1" smtClean="0"/>
              <a:t>рисоварь</a:t>
            </a:r>
            <a:r>
              <a:rPr lang="ru-RU" b="1" dirty="0" smtClean="0"/>
              <a:t> – а как это слово звучит на вашем языке? Показ картинки</a:t>
            </a:r>
          </a:p>
          <a:p>
            <a:r>
              <a:rPr lang="ru-RU" b="1" dirty="0" smtClean="0"/>
              <a:t>Как вы думаете? (это карандаш)</a:t>
            </a:r>
          </a:p>
          <a:p>
            <a:r>
              <a:rPr lang="ru-RU" b="1" dirty="0" err="1" smtClean="0"/>
              <a:t>Бибика</a:t>
            </a:r>
            <a:r>
              <a:rPr lang="ru-RU" b="1" dirty="0" smtClean="0"/>
              <a:t>- машина</a:t>
            </a:r>
          </a:p>
          <a:p>
            <a:r>
              <a:rPr lang="ru-RU" b="1" dirty="0" err="1" smtClean="0"/>
              <a:t>Игогоша</a:t>
            </a:r>
            <a:r>
              <a:rPr lang="ru-RU" b="1" dirty="0" smtClean="0"/>
              <a:t>- лошадка</a:t>
            </a:r>
          </a:p>
          <a:p>
            <a:r>
              <a:rPr lang="ru-RU" b="1" dirty="0" err="1" smtClean="0"/>
              <a:t>Мяука</a:t>
            </a:r>
            <a:r>
              <a:rPr lang="ru-RU" b="1" dirty="0" smtClean="0"/>
              <a:t>- кошка</a:t>
            </a:r>
          </a:p>
          <a:p>
            <a:r>
              <a:rPr lang="ru-RU" b="1" dirty="0" err="1" smtClean="0"/>
              <a:t>Дилибомчик</a:t>
            </a:r>
            <a:r>
              <a:rPr lang="ru-RU" b="1" dirty="0" smtClean="0"/>
              <a:t> – погремушка</a:t>
            </a:r>
          </a:p>
          <a:p>
            <a:r>
              <a:rPr lang="ru-RU" b="1" dirty="0" smtClean="0"/>
              <a:t>Какой звук слышится чаще других (ш)</a:t>
            </a:r>
          </a:p>
          <a:p>
            <a:r>
              <a:rPr lang="ru-RU" b="1" dirty="0" smtClean="0"/>
              <a:t>Придумайте слова </a:t>
            </a:r>
            <a:r>
              <a:rPr lang="ru-RU" b="1" smtClean="0"/>
              <a:t>на звук «ш»</a:t>
            </a:r>
            <a:endParaRPr lang="ru-RU" b="1" dirty="0"/>
          </a:p>
        </p:txBody>
      </p:sp>
      <p:pic>
        <p:nvPicPr>
          <p:cNvPr id="5124" name="Picture 4" descr="https://deti-online.com/img/raskraski-cat/lunti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833" l="0" r="100000">
                        <a14:foregroundMark x1="37500" y1="73833" x2="37500" y2="73833"/>
                        <a14:foregroundMark x1="17250" y1="72833" x2="17250" y2="72833"/>
                        <a14:foregroundMark x1="85000" y1="81167" x2="85000" y2="81167"/>
                        <a14:foregroundMark x1="69250" y1="81500" x2="69250" y2="81500"/>
                        <a14:foregroundMark x1="21000" y1="69500" x2="21000" y2="69500"/>
                        <a14:foregroundMark x1="13500" y1="68167" x2="13500" y2="68167"/>
                        <a14:foregroundMark x1="64500" y1="39000" x2="64500" y2="39000"/>
                        <a14:foregroundMark x1="44500" y1="33500" x2="44500" y2="3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11430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00" y="283339"/>
            <a:ext cx="9017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– Ребята, а мы с </a:t>
            </a:r>
            <a:r>
              <a:rPr lang="ru-RU" sz="2000" b="1" dirty="0" err="1" smtClean="0"/>
              <a:t>лунятами</a:t>
            </a:r>
            <a:r>
              <a:rPr lang="ru-RU" sz="2000" b="1" dirty="0" smtClean="0"/>
              <a:t> очень любим играть в игру, называется она “ Друзья ”. </a:t>
            </a:r>
            <a:r>
              <a:rPr lang="ru-RU" sz="2000" b="1" dirty="0" err="1" smtClean="0"/>
              <a:t>Лунтик</a:t>
            </a:r>
            <a:r>
              <a:rPr lang="ru-RU" sz="2000" b="1" dirty="0" smtClean="0"/>
              <a:t> будет говорить ,а вы за ним повторяйте</a:t>
            </a:r>
          </a:p>
          <a:p>
            <a:r>
              <a:rPr lang="ru-RU" sz="2000" b="1" dirty="0" smtClean="0"/>
              <a:t>– Хотите поиграть? Вставайте в круг.</a:t>
            </a:r>
          </a:p>
          <a:p>
            <a:r>
              <a:rPr lang="ru-RU" sz="2000" b="1" dirty="0" smtClean="0"/>
              <a:t>Я тебе друг – и ты мне друг,</a:t>
            </a:r>
          </a:p>
          <a:p>
            <a:r>
              <a:rPr lang="ru-RU" sz="2000" b="1" dirty="0" smtClean="0"/>
              <a:t>Я встану в круг, и ты вставай в круг,</a:t>
            </a:r>
          </a:p>
          <a:p>
            <a:r>
              <a:rPr lang="ru-RU" sz="2000" b="1" dirty="0" smtClean="0"/>
              <a:t>Я тебя вижу – и ты меня видишь,</a:t>
            </a:r>
          </a:p>
          <a:p>
            <a:r>
              <a:rPr lang="ru-RU" sz="2000" b="1" dirty="0" smtClean="0"/>
              <a:t>Я тебя слышу – и ты меня слышишь.</a:t>
            </a:r>
          </a:p>
          <a:p>
            <a:r>
              <a:rPr lang="ru-RU" sz="2000" b="1" dirty="0" smtClean="0"/>
              <a:t>Я помашу, и ты помашешь.</a:t>
            </a:r>
          </a:p>
          <a:p>
            <a:r>
              <a:rPr lang="ru-RU" sz="2000" b="1" dirty="0" smtClean="0"/>
              <a:t>Я рад скажу – и ты мне рад скажешь.</a:t>
            </a:r>
          </a:p>
          <a:p>
            <a:r>
              <a:rPr lang="ru-RU" sz="1200" b="1" dirty="0" smtClean="0"/>
              <a:t>(имитация движений по тексту)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374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316637"/>
            <a:ext cx="1035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Лунтик</a:t>
            </a:r>
            <a:r>
              <a:rPr lang="ru-RU" b="1" dirty="0" smtClean="0"/>
              <a:t> , а почему ты загрустил ?</a:t>
            </a:r>
          </a:p>
          <a:p>
            <a:r>
              <a:rPr lang="ru-RU" b="1" dirty="0" err="1" smtClean="0"/>
              <a:t>Лунтик</a:t>
            </a:r>
            <a:r>
              <a:rPr lang="ru-RU" b="1" dirty="0" smtClean="0"/>
              <a:t>- У меня случилась беда, на Луне прошел сильный дождь и смыл все мои космические цветы . Помогите мне их оживить</a:t>
            </a:r>
          </a:p>
          <a:p>
            <a:r>
              <a:rPr lang="ru-RU" b="1" dirty="0" smtClean="0"/>
              <a:t>Дети составляют из геометрических фигур по схеме цветы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1957352" y="3220290"/>
            <a:ext cx="1255748" cy="141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169851" y="3297156"/>
            <a:ext cx="1177148" cy="109065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12047" y="4636372"/>
            <a:ext cx="1582867" cy="98972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1973132" y="2197100"/>
            <a:ext cx="1239968" cy="99330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97354" y="3402733"/>
            <a:ext cx="1412822" cy="10549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8900" y="3253907"/>
            <a:ext cx="1028700" cy="1078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492107">
            <a:off x="5448299" y="1698135"/>
            <a:ext cx="9144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211092">
            <a:off x="7710930" y="3897306"/>
            <a:ext cx="9144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597862">
            <a:off x="7530029" y="1737585"/>
            <a:ext cx="9144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4162500">
            <a:off x="5344314" y="3929152"/>
            <a:ext cx="9144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5507" y="6125147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– Ребята, я очень вам рад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01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800" y="1507341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– Нас вызывает Земля.</a:t>
            </a:r>
          </a:p>
          <a:p>
            <a:r>
              <a:rPr lang="ru-RU" b="1" dirty="0" smtClean="0"/>
              <a:t>Воспитатель.- Земля, Земля, возвращаемся домой.</a:t>
            </a:r>
          </a:p>
          <a:p>
            <a:r>
              <a:rPr lang="ru-RU" b="1" dirty="0" smtClean="0"/>
              <a:t>(Прощаемся с </a:t>
            </a:r>
            <a:r>
              <a:rPr lang="ru-RU" b="1" dirty="0" err="1" smtClean="0"/>
              <a:t>Лунтиком</a:t>
            </a:r>
            <a:r>
              <a:rPr lang="ru-RU" b="1" dirty="0" smtClean="0"/>
              <a:t>, предлагаю пристегнуть ремни, включить приборы)</a:t>
            </a:r>
          </a:p>
          <a:p>
            <a:r>
              <a:rPr lang="ru-RU" b="1" dirty="0" smtClean="0"/>
              <a:t>– Внимание! Начинаем обратный отсчет: 5, 4, 3, 2, 1, Пуск! ( звучит музыка )</a:t>
            </a:r>
          </a:p>
          <a:p>
            <a:r>
              <a:rPr lang="ru-RU" b="1" dirty="0" smtClean="0"/>
              <a:t>– Наш космический полет окончен.</a:t>
            </a:r>
          </a:p>
          <a:p>
            <a:r>
              <a:rPr lang="ru-RU" b="1" dirty="0" smtClean="0"/>
              <a:t>Вот мы и дома!</a:t>
            </a:r>
          </a:p>
          <a:p>
            <a:r>
              <a:rPr lang="ru-RU" b="1" dirty="0" smtClean="0"/>
              <a:t>Итог</a:t>
            </a:r>
          </a:p>
          <a:p>
            <a:r>
              <a:rPr lang="ru-RU" b="1" dirty="0" smtClean="0"/>
              <a:t>Понравилось вам путешествие?</a:t>
            </a:r>
          </a:p>
          <a:p>
            <a:r>
              <a:rPr lang="ru-RU" b="1" dirty="0" smtClean="0"/>
              <a:t>Что интересного вы запомнили? Как мы помогли </a:t>
            </a:r>
            <a:r>
              <a:rPr lang="ru-RU" b="1" dirty="0" err="1" smtClean="0"/>
              <a:t>Лунтику</a:t>
            </a:r>
            <a:r>
              <a:rPr lang="ru-RU" b="1" dirty="0" smtClean="0"/>
              <a:t>? Какие слова и звуки мы учились произносить? Что вы видели в космосе? Наше занятие окончено. Всем спасибо!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9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21568E-A789-44EC-9BEA-47CE8C4808B1}"/>
</file>

<file path=customXml/itemProps2.xml><?xml version="1.0" encoding="utf-8"?>
<ds:datastoreItem xmlns:ds="http://schemas.openxmlformats.org/officeDocument/2006/customXml" ds:itemID="{AB0B9ECC-EF7A-4FF3-80FA-709D17C73A29}"/>
</file>

<file path=customXml/itemProps3.xml><?xml version="1.0" encoding="utf-8"?>
<ds:datastoreItem xmlns:ds="http://schemas.openxmlformats.org/officeDocument/2006/customXml" ds:itemID="{88291CAB-8ED8-4A57-ADF2-3B32B156DE91}"/>
</file>

<file path=customXml/itemProps4.xml><?xml version="1.0" encoding="utf-8"?>
<ds:datastoreItem xmlns:ds="http://schemas.openxmlformats.org/officeDocument/2006/customXml" ds:itemID="{00C6A491-2C30-432D-87F1-6015C81D9176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</TotalTime>
  <Words>628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2020-04-07T14:06:07Z</dcterms:created>
  <dcterms:modified xsi:type="dcterms:W3CDTF">2020-04-07T16:02:26Z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