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7771" y="1718608"/>
            <a:ext cx="7032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C0066"/>
                </a:solidFill>
                <a:latin typeface="Trebuchet ms" panose="020B0603020202020204" pitchFamily="34" charset="0"/>
              </a:rPr>
              <a:t>"Путешествие в </a:t>
            </a:r>
            <a:r>
              <a:rPr lang="ru-RU" sz="6000" b="1" dirty="0" smtClean="0">
                <a:solidFill>
                  <a:srgbClr val="CC0066"/>
                </a:solidFill>
                <a:latin typeface="Trebuchet ms" panose="020B0603020202020204" pitchFamily="34" charset="0"/>
              </a:rPr>
              <a:t>космос»</a:t>
            </a:r>
            <a:endParaRPr lang="ru-RU" sz="6000" dirty="0"/>
          </a:p>
        </p:txBody>
      </p:sp>
      <p:pic>
        <p:nvPicPr>
          <p:cNvPr id="1026" name="Picture 2" descr="https://www.stihi.ru/pics/2020/03/02/5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6351" y="1859340"/>
            <a:ext cx="86756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Я здороваюсь везде -</a:t>
            </a:r>
          </a:p>
          <a:p>
            <a:r>
              <a:rPr lang="ru-RU" b="1" dirty="0"/>
              <a:t>Дома и на улице,</a:t>
            </a:r>
          </a:p>
          <a:p>
            <a:r>
              <a:rPr lang="ru-RU" b="1" dirty="0"/>
              <a:t>Даже здравствуй, говорю</a:t>
            </a:r>
          </a:p>
          <a:p>
            <a:r>
              <a:rPr lang="ru-RU" b="1" dirty="0"/>
              <a:t>На соседней улице.</a:t>
            </a:r>
          </a:p>
          <a:p>
            <a:r>
              <a:rPr lang="ru-RU" b="1" dirty="0"/>
              <a:t>Здравствуй, небо голубое,</a:t>
            </a:r>
          </a:p>
          <a:p>
            <a:r>
              <a:rPr lang="ru-RU" b="1" dirty="0"/>
              <a:t>Здравствуй, солнце золотое,</a:t>
            </a:r>
          </a:p>
          <a:p>
            <a:r>
              <a:rPr lang="ru-RU" b="1" dirty="0"/>
              <a:t>Здравствуй, легкий ветерок,</a:t>
            </a:r>
          </a:p>
          <a:p>
            <a:r>
              <a:rPr lang="ru-RU" b="1" dirty="0"/>
              <a:t>Здравствуй, маленький дубок,</a:t>
            </a:r>
          </a:p>
          <a:p>
            <a:r>
              <a:rPr lang="ru-RU" b="1" dirty="0"/>
              <a:t>Здравствуй, утро,</a:t>
            </a:r>
          </a:p>
          <a:p>
            <a:r>
              <a:rPr lang="ru-RU" b="1" dirty="0"/>
              <a:t>Здравствуй, день,</a:t>
            </a:r>
          </a:p>
          <a:p>
            <a:r>
              <a:rPr lang="ru-RU" b="1" dirty="0"/>
              <a:t>Мне здороваться не лень.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2751" y="535259"/>
            <a:ext cx="7504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Здравствуйте моя любимая «Весёлая компания»,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Когда мы здороваемся мы желаем здоровья друг другу, а это сейчас 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чень важно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0049" y="9619972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media1.tenor.com/images/ca712c461d43650dd6ce60149ecc46df/tenor.gif?itemid=1248588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6" y="165352"/>
            <a:ext cx="4191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1412" y="390293"/>
            <a:ext cx="6645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Ребята, я сегодня включила компьютер, а там посмотрите Незнайка злится. А знаете почему, оказывается его друзья решили построить ракету, а его не берут потому что он ничего не умеет и учиться не хочет. Но зато он любит разгадывать загадки.</a:t>
            </a:r>
          </a:p>
          <a:p>
            <a:r>
              <a:rPr lang="ru-RU" b="1" dirty="0" smtClean="0"/>
              <a:t>Давайте и мы свами разгадаем загадку:</a:t>
            </a:r>
          </a:p>
          <a:p>
            <a:endParaRPr lang="ru-RU" b="1" dirty="0" smtClean="0"/>
          </a:p>
          <a:p>
            <a:r>
              <a:rPr lang="ru-RU" b="1" dirty="0"/>
              <a:t>Крыльев нет у этой птицы,</a:t>
            </a:r>
            <a:br>
              <a:rPr lang="ru-RU" b="1" dirty="0"/>
            </a:br>
            <a:r>
              <a:rPr lang="ru-RU" b="1" dirty="0"/>
              <a:t>Но нельзя не подивиться.</a:t>
            </a:r>
            <a:br>
              <a:rPr lang="ru-RU" b="1" dirty="0"/>
            </a:br>
            <a:r>
              <a:rPr lang="ru-RU" b="1" dirty="0"/>
              <a:t>Лишь распустит птица хвост,</a:t>
            </a:r>
            <a:br>
              <a:rPr lang="ru-RU" b="1" dirty="0"/>
            </a:br>
            <a:r>
              <a:rPr lang="ru-RU" b="1" dirty="0"/>
              <a:t>И поднимется до звезд</a:t>
            </a:r>
          </a:p>
        </p:txBody>
      </p:sp>
      <p:pic>
        <p:nvPicPr>
          <p:cNvPr id="2052" name="Picture 4" descr="http://s1882.pcdn.co/wp-content/uploads/stations.large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3594352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0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3886" y="957943"/>
            <a:ext cx="9840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Ребята, я предлагаю помочь Незнайке и построить ракету.</a:t>
            </a:r>
          </a:p>
          <a:p>
            <a:r>
              <a:rPr lang="ru-RU" b="1" dirty="0" smtClean="0"/>
              <a:t>-А для чего нужна ракета?</a:t>
            </a:r>
          </a:p>
          <a:p>
            <a:r>
              <a:rPr lang="ru-RU" b="1" dirty="0" smtClean="0"/>
              <a:t>-Что можно увидеть в космосе?</a:t>
            </a:r>
          </a:p>
          <a:p>
            <a:r>
              <a:rPr lang="ru-RU" b="1" dirty="0" smtClean="0"/>
              <a:t>-Зачем человеку нужно знать всё о космосе?</a:t>
            </a:r>
          </a:p>
          <a:p>
            <a:r>
              <a:rPr lang="ru-RU" b="1" dirty="0" smtClean="0"/>
              <a:t>Чтобы что то построить надо нарисовать схему. Строить будем </a:t>
            </a:r>
            <a:r>
              <a:rPr lang="ru-RU" b="1" dirty="0" smtClean="0"/>
              <a:t>из деревянного конструктора если нет деревянного то какой есть.</a:t>
            </a:r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9410" y="4818068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39410" y="3903668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166258" y="298926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410" y="5714099"/>
            <a:ext cx="932769" cy="932769"/>
          </a:xfrm>
          <a:prstGeom prst="rect">
            <a:avLst/>
          </a:prstGeom>
        </p:spPr>
      </p:pic>
      <p:sp>
        <p:nvSpPr>
          <p:cNvPr id="9" name="Прямоугольный треугольник 8"/>
          <p:cNvSpPr/>
          <p:nvPr/>
        </p:nvSpPr>
        <p:spPr>
          <a:xfrm>
            <a:off x="3172179" y="5714099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25010" y="5695730"/>
            <a:ext cx="932769" cy="932769"/>
          </a:xfrm>
          <a:prstGeom prst="rect">
            <a:avLst/>
          </a:prstGeom>
        </p:spPr>
      </p:pic>
      <p:sp>
        <p:nvSpPr>
          <p:cNvPr id="11" name="Блок-схема: узел 10"/>
          <p:cNvSpPr/>
          <p:nvPr/>
        </p:nvSpPr>
        <p:spPr>
          <a:xfrm>
            <a:off x="2468010" y="4141453"/>
            <a:ext cx="457200" cy="4572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010" y="5055853"/>
            <a:ext cx="499022" cy="4755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567845" y="3672501"/>
            <a:ext cx="914400" cy="2766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Хорда 13"/>
          <p:cNvSpPr/>
          <p:nvPr/>
        </p:nvSpPr>
        <p:spPr>
          <a:xfrm rot="6752857">
            <a:off x="6579306" y="3072847"/>
            <a:ext cx="914400" cy="914400"/>
          </a:xfrm>
          <a:prstGeom prst="chor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Хорда 14"/>
          <p:cNvSpPr/>
          <p:nvPr/>
        </p:nvSpPr>
        <p:spPr>
          <a:xfrm rot="12135181">
            <a:off x="7203917" y="5593380"/>
            <a:ext cx="914400" cy="914400"/>
          </a:xfrm>
          <a:prstGeom prst="chor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Хорда 15"/>
          <p:cNvSpPr/>
          <p:nvPr/>
        </p:nvSpPr>
        <p:spPr>
          <a:xfrm rot="1318207">
            <a:off x="5994212" y="5576252"/>
            <a:ext cx="914400" cy="914400"/>
          </a:xfrm>
          <a:prstGeom prst="chor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845392" y="4892577"/>
            <a:ext cx="457200" cy="4572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063" y="3917716"/>
            <a:ext cx="475529" cy="4755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82184" y="3195977"/>
            <a:ext cx="29448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Носова часть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Бортовая часть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Хвостовая часть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257406" y="3102429"/>
            <a:ext cx="32923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Вот такие схемы получились у меня, если придумаете свои, пожалуйста, </a:t>
            </a:r>
            <a:r>
              <a:rPr lang="ru-RU" b="1" smtClean="0"/>
              <a:t>пришлите фотографии. </a:t>
            </a:r>
            <a:r>
              <a:rPr lang="ru-RU" b="1" dirty="0" smtClean="0"/>
              <a:t>Будет очень </a:t>
            </a:r>
            <a:r>
              <a:rPr lang="ru-RU" b="1" dirty="0"/>
              <a:t>и</a:t>
            </a:r>
            <a:r>
              <a:rPr lang="ru-RU" b="1" dirty="0" smtClean="0"/>
              <a:t>нтересно посмотреть. И не забудьте повторить названия геометрических фигур.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0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lytkarinomuseum.ru/wp-content/gallery/lekcii/89898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6" b="99652" l="423" r="99789">
                        <a14:foregroundMark x1="58351" y1="33913" x2="58351" y2="3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408214"/>
            <a:ext cx="450532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171" y="1132114"/>
            <a:ext cx="410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Спасибо, ребята, я улетаю, но обещаю вернуться и рассказать </a:t>
            </a:r>
            <a:r>
              <a:rPr lang="ru-RU" b="1" dirty="0"/>
              <a:t>в</a:t>
            </a:r>
            <a:r>
              <a:rPr lang="ru-RU" b="1" dirty="0" smtClean="0"/>
              <a:t>ам всё о космосе.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13171" y="3875314"/>
            <a:ext cx="4584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До свидания, друзья!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00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91B22-6077-401F-B6BD-68C494263F1B}"/>
</file>

<file path=customXml/itemProps2.xml><?xml version="1.0" encoding="utf-8"?>
<ds:datastoreItem xmlns:ds="http://schemas.openxmlformats.org/officeDocument/2006/customXml" ds:itemID="{2078715C-4C33-4B20-AD5C-F2DA88CFCB27}"/>
</file>

<file path=customXml/itemProps3.xml><?xml version="1.0" encoding="utf-8"?>
<ds:datastoreItem xmlns:ds="http://schemas.openxmlformats.org/officeDocument/2006/customXml" ds:itemID="{24FD9593-7638-4CAC-8A11-F75CD6ACE400}"/>
</file>

<file path=customXml/itemProps4.xml><?xml version="1.0" encoding="utf-8"?>
<ds:datastoreItem xmlns:ds="http://schemas.openxmlformats.org/officeDocument/2006/customXml" ds:itemID="{4301634A-D478-4518-A5FE-AC2864636D32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</TotalTime>
  <Words>246</Words>
  <Application>Microsoft Office PowerPoint</Application>
  <PresentationFormat>Широкоэкранный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Century Gothic</vt:lpstr>
      <vt:lpstr>Trebuchet ms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2020-04-08T07:33:04Z</dcterms:created>
  <dcterms:modified xsi:type="dcterms:W3CDTF">2020-04-08T09:12:14Z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