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4563" y="1029678"/>
            <a:ext cx="102242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Конструирование из бумаги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7814" y="2662535"/>
            <a:ext cx="3292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«Птичка»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0810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maam.ru/upload/blogs/detsad-236211-14395543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003" y="1066347"/>
            <a:ext cx="6419850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2215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maam.ru/upload/blogs/detsad-236211-14395550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32" y="144008"/>
            <a:ext cx="4810125" cy="641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2002971"/>
            <a:ext cx="58891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Для поделки нам потребуются 2 круга разных по размеру и по цвету.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0014963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maam.ru/upload/blogs/detsad-236211-14395551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18" y="187551"/>
            <a:ext cx="4810125" cy="641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61314" y="2090057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Согнуть оба круга пополам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653421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maam.ru/upload/blogs/detsad-236211-14395551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5577"/>
            <a:ext cx="6419850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0230" y="0"/>
            <a:ext cx="74022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Маленький круг приклеить на большой точно по сгибу .</a:t>
            </a:r>
            <a:endParaRPr lang="ru-RU" sz="2800" b="1" dirty="0"/>
          </a:p>
        </p:txBody>
      </p:sp>
      <p:pic>
        <p:nvPicPr>
          <p:cNvPr id="4100" name="Picture 4" descr="https://www.maam.ru/upload/blogs/detsad-236211-14395552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0" y="1425577"/>
            <a:ext cx="6419850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9037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www.maam.ru/upload/blogs/detsad-236211-14395553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48" y="111351"/>
            <a:ext cx="4206736" cy="561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www.maam.ru/upload/blogs/detsad-236211-143955559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84" y="111351"/>
            <a:ext cx="5575675" cy="4177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www.maam.ru/upload/blogs/detsad-236211-1439555755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74" b="32383"/>
          <a:stretch/>
        </p:blipFill>
        <p:spPr bwMode="auto">
          <a:xfrm>
            <a:off x="4803774" y="3173185"/>
            <a:ext cx="4810125" cy="366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94715" y="358874"/>
            <a:ext cx="4125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Делаем хвост и клюв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243501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www.maam.ru/upload/blogs/detsad-236211-14395558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60" y="2492375"/>
            <a:ext cx="5071107" cy="379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2661" y="468086"/>
            <a:ext cx="42127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Вклеиваем «клюв» и «хвост» внутрь большого круга</a:t>
            </a:r>
            <a:endParaRPr lang="ru-RU" sz="2800" b="1" dirty="0"/>
          </a:p>
        </p:txBody>
      </p:sp>
      <p:pic>
        <p:nvPicPr>
          <p:cNvPr id="6148" name="Picture 4" descr="https://www.maam.ru/upload/blogs/detsad-236211-14395560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518" y="2534309"/>
            <a:ext cx="5015139" cy="3757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flipH="1">
            <a:off x="5913118" y="468086"/>
            <a:ext cx="53535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Рисуем глаза и вот такая весёлая птичка у нас получится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5664196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10214" y="2331499"/>
            <a:ext cx="817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Спасибо за внимание!</a:t>
            </a:r>
            <a:endParaRPr lang="ru-RU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466240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EA50CDE5-EB87-49C8-BB57-35B30B895AAB}"/>
</file>

<file path=customXml/itemProps2.xml><?xml version="1.0" encoding="utf-8"?>
<ds:datastoreItem xmlns:ds="http://schemas.openxmlformats.org/officeDocument/2006/customXml" ds:itemID="{E23A0638-962C-46EA-A28B-569F6BF7F14E}"/>
</file>

<file path=customXml/itemProps3.xml><?xml version="1.0" encoding="utf-8"?>
<ds:datastoreItem xmlns:ds="http://schemas.openxmlformats.org/officeDocument/2006/customXml" ds:itemID="{3F0E1C92-55C0-4FB9-A2AF-B1BA06F95E08}"/>
</file>

<file path=customXml/itemProps4.xml><?xml version="1.0" encoding="utf-8"?>
<ds:datastoreItem xmlns:ds="http://schemas.openxmlformats.org/officeDocument/2006/customXml" ds:itemID="{742669BB-1798-44BB-844F-8697AC9A975B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</TotalTime>
  <Words>61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2020-04-15T12:06:19Z</dcterms:created>
  <dcterms:modified xsi:type="dcterms:W3CDTF">2020-04-15T12:48:05Z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