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bin"/><Relationship Id="rId7" Type="http://schemas.openxmlformats.org/officeDocument/2006/relationships/image" Target="../media/image9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bin"/><Relationship Id="rId7" Type="http://schemas.openxmlformats.org/officeDocument/2006/relationships/image" Target="../media/image9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Чья тень?   </a:t>
            </a:r>
            <a:r>
              <a:rPr lang="ru-RU" sz="2000" dirty="0" smtClean="0"/>
              <a:t>( кликнуть мышкой по картинке)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586739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г. Лебедянь МБДОУ комбинированного вида </a:t>
            </a:r>
            <a:r>
              <a:rPr lang="ru-RU" dirty="0" err="1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/с №2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логопед: </a:t>
            </a:r>
            <a:r>
              <a:rPr lang="ru-RU" dirty="0" err="1" smtClean="0">
                <a:solidFill>
                  <a:srgbClr val="002060"/>
                </a:solidFill>
              </a:rPr>
              <a:t>Кнутова</a:t>
            </a:r>
            <a:r>
              <a:rPr lang="ru-RU" dirty="0" smtClean="0">
                <a:solidFill>
                  <a:srgbClr val="002060"/>
                </a:solidFill>
              </a:rPr>
              <a:t> Г.А.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Ольга\Downloads\животные\животные домашние\Котёнок копия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47800"/>
            <a:ext cx="2584450" cy="2421048"/>
          </a:xfrm>
          <a:prstGeom prst="rect">
            <a:avLst/>
          </a:prstGeom>
          <a:noFill/>
        </p:spPr>
      </p:pic>
      <p:pic>
        <p:nvPicPr>
          <p:cNvPr id="9" name="Picture 3" descr="C:\Users\Ольга\Downloads\животные\животные домашние\Котёнок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2736850" cy="2563813"/>
          </a:xfrm>
          <a:prstGeom prst="rect">
            <a:avLst/>
          </a:prstGeom>
          <a:noFill/>
        </p:spPr>
      </p:pic>
      <p:pic>
        <p:nvPicPr>
          <p:cNvPr id="10" name="Picture 6" descr="C:\Users\Ольга\Downloads\животные\животные домашние\0_5350a_784b5909_XXL0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3276600"/>
            <a:ext cx="2743200" cy="255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2514600" y="1752600"/>
            <a:ext cx="3886200" cy="1600200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ownloads\животные\животные домашние\0_8ee7f_d3673dcf_orig копия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604585" cy="2830780"/>
          </a:xfrm>
          <a:prstGeom prst="rect">
            <a:avLst/>
          </a:prstGeom>
          <a:noFill/>
        </p:spPr>
      </p:pic>
      <p:pic>
        <p:nvPicPr>
          <p:cNvPr id="1029" name="Picture 5" descr="C:\Users\Ольга\Downloads\животные\животные домашние\0_8ee7f_d3673dcf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143000"/>
            <a:ext cx="2590800" cy="2815798"/>
          </a:xfrm>
          <a:prstGeom prst="rect">
            <a:avLst/>
          </a:prstGeom>
          <a:noFill/>
        </p:spPr>
      </p:pic>
      <p:pic>
        <p:nvPicPr>
          <p:cNvPr id="1030" name="Picture 6" descr="C:\Users\Ольга\Downloads\животные\животные домашние\0_5350a_784b5909_XXL0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28600"/>
            <a:ext cx="3124200" cy="3124200"/>
          </a:xfrm>
          <a:prstGeom prst="rect">
            <a:avLst/>
          </a:prstGeom>
          <a:noFill/>
        </p:spPr>
      </p:pic>
      <p:pic>
        <p:nvPicPr>
          <p:cNvPr id="7" name="Picture 3" descr="C:\Users\Ольга\Downloads\животные\животные домашние\Котёнок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86200"/>
            <a:ext cx="2736850" cy="256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765E-6 L -0.6 0.383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животные\животные домашние\0_5350a_784b5909_XXL0 (1)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2971800" cy="2971800"/>
          </a:xfrm>
          <a:prstGeom prst="rect">
            <a:avLst/>
          </a:prstGeom>
          <a:noFill/>
        </p:spPr>
      </p:pic>
      <p:pic>
        <p:nvPicPr>
          <p:cNvPr id="4" name="Picture 6" descr="C:\Users\Ольга\Downloads\животные\животные домашние\0_5350a_784b5909_XXL0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28600"/>
            <a:ext cx="3124200" cy="3124200"/>
          </a:xfrm>
          <a:prstGeom prst="rect">
            <a:avLst/>
          </a:prstGeom>
          <a:noFill/>
        </p:spPr>
      </p:pic>
      <p:pic>
        <p:nvPicPr>
          <p:cNvPr id="2052" name="Picture 4" descr="C:\Users\Ольга\Downloads\животные\животные домашние\0_b8a85_907b4a4c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737326"/>
            <a:ext cx="3348038" cy="3120674"/>
          </a:xfrm>
          <a:prstGeom prst="rect">
            <a:avLst/>
          </a:prstGeom>
          <a:noFill/>
        </p:spPr>
      </p:pic>
      <p:pic>
        <p:nvPicPr>
          <p:cNvPr id="5" name="Picture 4" descr="C:\Users\Ольга\Downloads\животные\животные домашние\114924555_large____1s__2_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0"/>
            <a:ext cx="3104166" cy="30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4783E-7 L -0.1625 0.4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2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wnloads\животные\животные домашние\Котёнок копия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05165"/>
            <a:ext cx="2584450" cy="2421048"/>
          </a:xfrm>
          <a:prstGeom prst="rect">
            <a:avLst/>
          </a:prstGeom>
          <a:noFill/>
        </p:spPr>
      </p:pic>
      <p:pic>
        <p:nvPicPr>
          <p:cNvPr id="3075" name="Picture 3" descr="C:\Users\Ольга\Downloads\животные\животные домашние\Котёнок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2736850" cy="2563813"/>
          </a:xfrm>
          <a:prstGeom prst="rect">
            <a:avLst/>
          </a:prstGeom>
          <a:noFill/>
        </p:spPr>
      </p:pic>
      <p:pic>
        <p:nvPicPr>
          <p:cNvPr id="4" name="Picture 6" descr="C:\Users\Ольга\Downloads\животные\животные домашние\0_5350a_784b5909_XXL0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609600"/>
            <a:ext cx="3124200" cy="3124200"/>
          </a:xfrm>
          <a:prstGeom prst="rect">
            <a:avLst/>
          </a:prstGeom>
          <a:noFill/>
        </p:spPr>
      </p:pic>
      <p:pic>
        <p:nvPicPr>
          <p:cNvPr id="5" name="Picture 4" descr="C:\Users\Ольга\Downloads\животные\животные домашние\0_b8a85_907b4a4c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37326"/>
            <a:ext cx="3348038" cy="312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2229E-6 L 0.62535 0.54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ownloads\животные\животные домашние\0_10d1da_8c88aac7_orig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260850"/>
            <a:ext cx="3239688" cy="2597150"/>
          </a:xfrm>
          <a:prstGeom prst="rect">
            <a:avLst/>
          </a:prstGeom>
          <a:noFill/>
        </p:spPr>
      </p:pic>
      <p:pic>
        <p:nvPicPr>
          <p:cNvPr id="18435" name="Picture 3" descr="C:\Users\Ольга\Downloads\животные\животные домашние\0_10d1da_8c88aac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0"/>
            <a:ext cx="3352800" cy="2687828"/>
          </a:xfrm>
          <a:prstGeom prst="rect">
            <a:avLst/>
          </a:prstGeom>
          <a:noFill/>
        </p:spPr>
      </p:pic>
      <p:pic>
        <p:nvPicPr>
          <p:cNvPr id="18436" name="Picture 4" descr="C:\Users\Ольга\Downloads\животные\животные домашние\getImage (18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1000"/>
            <a:ext cx="2500313" cy="1458913"/>
          </a:xfrm>
          <a:prstGeom prst="rect">
            <a:avLst/>
          </a:prstGeom>
          <a:noFill/>
        </p:spPr>
      </p:pic>
      <p:pic>
        <p:nvPicPr>
          <p:cNvPr id="5" name="Picture 4" descr="C:\Users\Ольга\Downloads\животные\животные домашние\114924555_large____1s__2_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3767137"/>
            <a:ext cx="3104166" cy="3090863"/>
          </a:xfrm>
          <a:prstGeom prst="rect">
            <a:avLst/>
          </a:prstGeom>
          <a:noFill/>
        </p:spPr>
      </p:pic>
      <p:pic>
        <p:nvPicPr>
          <p:cNvPr id="6" name="Picture 3" descr="C:\Users\Ольга\Downloads\животные\животные домашние\Котёнок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1752600"/>
            <a:ext cx="2736850" cy="256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7391E-6 L -0.00834 0.592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Ольга\Downloads\животные\животные домашние\114924555_large____1s__2_ (2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81400"/>
            <a:ext cx="3028949" cy="3015967"/>
          </a:xfrm>
          <a:prstGeom prst="rect">
            <a:avLst/>
          </a:prstGeom>
          <a:noFill/>
        </p:spPr>
      </p:pic>
      <p:pic>
        <p:nvPicPr>
          <p:cNvPr id="19460" name="Picture 4" descr="C:\Users\Ольга\Downloads\животные\животные домашние\114924555_large____1s__2_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67137"/>
            <a:ext cx="3104166" cy="3090863"/>
          </a:xfrm>
          <a:prstGeom prst="rect">
            <a:avLst/>
          </a:prstGeom>
          <a:noFill/>
        </p:spPr>
      </p:pic>
      <p:pic>
        <p:nvPicPr>
          <p:cNvPr id="4" name="Picture 3" descr="C:\Users\Ольга\Downloads\животные\животные домашние\Котёнок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04800"/>
            <a:ext cx="2736850" cy="2563813"/>
          </a:xfrm>
          <a:prstGeom prst="rect">
            <a:avLst/>
          </a:prstGeom>
          <a:noFill/>
        </p:spPr>
      </p:pic>
      <p:pic>
        <p:nvPicPr>
          <p:cNvPr id="5" name="Picture 4" descr="C:\Users\Ольга\Downloads\животные\животные домашние\0_b8a85_907b4a4c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81000"/>
            <a:ext cx="3348038" cy="312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3654E-7 L 0.59705 -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ownloads\животные\животные домашние\0_b8a85_907b4a4c_orig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24200"/>
            <a:ext cx="2840872" cy="2647950"/>
          </a:xfrm>
          <a:prstGeom prst="rect">
            <a:avLst/>
          </a:prstGeom>
          <a:noFill/>
        </p:spPr>
      </p:pic>
      <p:pic>
        <p:nvPicPr>
          <p:cNvPr id="3" name="Picture 4" descr="C:\Users\Ольга\Downloads\животные\животные домашние\0_b8a85_907b4a4c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2" y="457200"/>
            <a:ext cx="3348038" cy="3120674"/>
          </a:xfrm>
          <a:prstGeom prst="rect">
            <a:avLst/>
          </a:prstGeom>
          <a:noFill/>
        </p:spPr>
      </p:pic>
      <p:pic>
        <p:nvPicPr>
          <p:cNvPr id="4" name="Picture 6" descr="C:\Users\Ольга\Downloads\животные\животные домашние\0_5350a_784b5909_XXL0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28600"/>
            <a:ext cx="3124200" cy="3124200"/>
          </a:xfrm>
          <a:prstGeom prst="rect">
            <a:avLst/>
          </a:prstGeom>
          <a:noFill/>
        </p:spPr>
      </p:pic>
      <p:pic>
        <p:nvPicPr>
          <p:cNvPr id="5" name="Picture 5" descr="C:\Users\Ольга\Downloads\животные\животные домашние\0_8ee7f_d3673dcf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10000"/>
            <a:ext cx="2590800" cy="281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9556E-7 L -0.60017 0.338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ownloads\животные\животные домашние\getImage (18) копия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6302">
            <a:off x="6017512" y="5012384"/>
            <a:ext cx="2500313" cy="1458913"/>
          </a:xfrm>
          <a:prstGeom prst="rect">
            <a:avLst/>
          </a:prstGeom>
          <a:noFill/>
        </p:spPr>
      </p:pic>
      <p:pic>
        <p:nvPicPr>
          <p:cNvPr id="21507" name="Picture 3" descr="C:\Users\Ольга\Downloads\животные\животные домашние\getImage (18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066800"/>
            <a:ext cx="2500313" cy="1458913"/>
          </a:xfrm>
          <a:prstGeom prst="rect">
            <a:avLst/>
          </a:prstGeom>
          <a:noFill/>
        </p:spPr>
      </p:pic>
      <p:pic>
        <p:nvPicPr>
          <p:cNvPr id="4" name="Picture 3" descr="C:\Users\Ольга\Downloads\животные\животные домашние\Котёнок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2736850" cy="2563813"/>
          </a:xfrm>
          <a:prstGeom prst="rect">
            <a:avLst/>
          </a:prstGeom>
          <a:noFill/>
        </p:spPr>
      </p:pic>
      <p:pic>
        <p:nvPicPr>
          <p:cNvPr id="5" name="Picture 4" descr="C:\Users\Ольга\Downloads\животные\животные домашние\114924555_large____1s__2_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3767137"/>
            <a:ext cx="3104166" cy="3090863"/>
          </a:xfrm>
          <a:prstGeom prst="rect">
            <a:avLst/>
          </a:prstGeom>
          <a:noFill/>
        </p:spPr>
      </p:pic>
      <p:pic>
        <p:nvPicPr>
          <p:cNvPr id="6" name="Picture 3" descr="C:\Users\Ольга\Downloads\животные\животные домашние\0_10d1da_8c88aac7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286000"/>
            <a:ext cx="2819400" cy="226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6725E-6 L 0.0217 0.54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2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животные\животные домашние\77864260_5a7b8b7bd6bd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2055813" cy="2814683"/>
          </a:xfrm>
          <a:prstGeom prst="rect">
            <a:avLst/>
          </a:prstGeom>
          <a:noFill/>
        </p:spPr>
      </p:pic>
      <p:pic>
        <p:nvPicPr>
          <p:cNvPr id="1027" name="Picture 3" descr="C:\Users\Ольга\Downloads\животные\животные домашние\77864260_5a7b8b7bd6b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581400"/>
            <a:ext cx="2132013" cy="2919011"/>
          </a:xfrm>
          <a:prstGeom prst="rect">
            <a:avLst/>
          </a:prstGeom>
          <a:noFill/>
        </p:spPr>
      </p:pic>
      <p:pic>
        <p:nvPicPr>
          <p:cNvPr id="4" name="Picture 4" descr="C:\Users\Ольга\Downloads\животные\животные домашние\0_b8a85_907b4a4c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52400"/>
            <a:ext cx="3348038" cy="3120674"/>
          </a:xfrm>
          <a:prstGeom prst="rect">
            <a:avLst/>
          </a:prstGeom>
          <a:noFill/>
        </p:spPr>
      </p:pic>
      <p:pic>
        <p:nvPicPr>
          <p:cNvPr id="5" name="Picture 6" descr="C:\Users\Ольга\Downloads\животные\животные домашние\0_5350a_784b5909_XXL0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04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2054E-6 L -0.62483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371DD-796B-4A61-AAA1-1A30848ABCBF}"/>
</file>

<file path=customXml/itemProps2.xml><?xml version="1.0" encoding="utf-8"?>
<ds:datastoreItem xmlns:ds="http://schemas.openxmlformats.org/officeDocument/2006/customXml" ds:itemID="{E9AE96C5-1955-48EB-A43F-5BDADE8EF049}"/>
</file>

<file path=customXml/itemProps3.xml><?xml version="1.0" encoding="utf-8"?>
<ds:datastoreItem xmlns:ds="http://schemas.openxmlformats.org/officeDocument/2006/customXml" ds:itemID="{C105EABA-1002-47D7-8773-DD2A3F66159A}"/>
</file>

<file path=customXml/itemProps4.xml><?xml version="1.0" encoding="utf-8"?>
<ds:datastoreItem xmlns:ds="http://schemas.openxmlformats.org/officeDocument/2006/customXml" ds:itemID="{5A6B3145-6CCD-4C60-87D3-F9E8EB4B307B}"/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122</TotalTime>
  <Words>24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Тема33</vt:lpstr>
      <vt:lpstr>Чья тень?   ( кликнуть мышкой по картинке)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Ирина</cp:lastModifiedBy>
  <cp:revision>12</cp:revision>
  <dcterms:created xsi:type="dcterms:W3CDTF">2016-01-08T13:59:06Z</dcterms:created>
  <dcterms:modified xsi:type="dcterms:W3CDTF">2020-04-21T11:51:35Z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