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.bin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«Один» «Много»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852936"/>
            <a:ext cx="3024336" cy="3426537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840760" cy="161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переключится что будет сопровождаться соответствующим звуком.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E8C8A-78A6-4891-95A9-F359DC75A67A}"/>
</file>

<file path=customXml/itemProps2.xml><?xml version="1.0" encoding="utf-8"?>
<ds:datastoreItem xmlns:ds="http://schemas.openxmlformats.org/officeDocument/2006/customXml" ds:itemID="{0E872E7C-801D-4415-9B27-A1E8DABA2524}"/>
</file>

<file path=customXml/itemProps3.xml><?xml version="1.0" encoding="utf-8"?>
<ds:datastoreItem xmlns:ds="http://schemas.openxmlformats.org/officeDocument/2006/customXml" ds:itemID="{83F70CA5-2304-47E8-9FB9-6FCCCCD9D8CD}"/>
</file>

<file path=customXml/itemProps4.xml><?xml version="1.0" encoding="utf-8"?>
<ds:datastoreItem xmlns:ds="http://schemas.openxmlformats.org/officeDocument/2006/customXml" ds:itemID="{D032694C-38A9-435E-90C4-41913F57E2AF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94</TotalTime>
  <Words>96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  Игра «Один» «Много»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Ирина</cp:lastModifiedBy>
  <cp:revision>11</cp:revision>
  <dcterms:created xsi:type="dcterms:W3CDTF">2014-09-13T13:26:57Z</dcterms:created>
  <dcterms:modified xsi:type="dcterms:W3CDTF">2020-04-15T08:02:05Z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ContentTypeId">
    <vt:lpwstr>0x0101008E618EE554EAB945ABE99FB0E4190280</vt:lpwstr>
  </property>
</Properties>
</file>