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6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7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8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2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7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7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0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EDD44-9DA0-44B5-A880-25B5DEC01F1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4F00-2778-43FC-9868-B9C26EE4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тография на тему Старый бумажный или пергаментный фон 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5494" y="757535"/>
            <a:ext cx="75430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Знакомство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 дымковской игрушкой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30" name="Picture 6" descr="Заказать сувенир Дымковская игрушка | Рекламное агентство &quot;Garuss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" b="100000" l="9961" r="100000">
                        <a14:foregroundMark x1="49219" y1="47024" x2="49219" y2="47024"/>
                        <a14:foregroundMark x1="28906" y1="18452" x2="28906" y2="18452"/>
                        <a14:foregroundMark x1="50195" y1="8036" x2="50195" y2="8036"/>
                        <a14:foregroundMark x1="52344" y1="11012" x2="52344" y2="11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33" y="2871089"/>
            <a:ext cx="48768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6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тография на тему Старый бумажный или пергаментный фон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9714" y="889844"/>
            <a:ext cx="8164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Воспитатель: Добрый день, ребята! Сегодня солнышко смотрит на нас и улыбается нам. Давайте и мы улыбнемся друг другу и скажем все вместе: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Встало солнышко – ура!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(тянут руки вверх)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Заниматься нам пора!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(хлопают в ладошки)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(Дети повторяют за воспитателем)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группе появляется игрушка.</a:t>
            </a:r>
            <a:endParaRPr lang="ru-RU" sz="1600" b="1" i="1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 веселая игрушка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 зовут меня…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(Петрушка)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 самый веселый на свете,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это и нравлюсь я детям.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 пришел к вам не один,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 привел своих друзей.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 сначала мне скажите, ребята, у вас есть игрушки? А из чего они сделаны?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Дети: Наши игрушки сделаны из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пластмассы,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резины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металла, дерева, ткани.</a:t>
            </a:r>
            <a:endParaRPr lang="ru-RU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2" name="Picture 4" descr="https://i.pinimg.com/originals/e2/6c/f9/e26cf9bc5fab5dab58e403f042be023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18" r="99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20698"/>
            <a:ext cx="465772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5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тография на тему Старый бумажный или пергаментный фон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6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1857" y="11324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Воспитатель: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Ребята, посмотрите, какие красивые друзья – игрушки у нашего Петрушки. Вы узнали их?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Это лошадка, петушок, курочка, олененок.</a:t>
            </a:r>
            <a:endParaRPr lang="ru-RU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076" name="Picture 4" descr="Дымковская игрушка | ТД «Карусель» - Оснащение детских садов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333" y1="57500" x2="45000" y2="7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96" t="13236" r="16092" b="14717"/>
          <a:stretch/>
        </p:blipFill>
        <p:spPr bwMode="auto">
          <a:xfrm>
            <a:off x="591014" y="2628106"/>
            <a:ext cx="284356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делка из солёного теста «Дымковская игрушка». Мастер-класс с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250" r="93750">
                        <a14:foregroundMark x1="54167" y1="18750" x2="54167" y2="18750"/>
                        <a14:foregroundMark x1="80417" y1="24688" x2="80417" y2="24688"/>
                        <a14:foregroundMark x1="50417" y1="22656" x2="50417" y2="2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1755" r="9187" b="12696"/>
          <a:stretch/>
        </p:blipFill>
        <p:spPr bwMode="auto">
          <a:xfrm>
            <a:off x="3902926" y="2823171"/>
            <a:ext cx="3044283" cy="36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Дымковская игрушка картинки фото клипарт 4 - clipartis Jimdo-Pag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8" b="97753" l="9524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63"/>
          <a:stretch/>
        </p:blipFill>
        <p:spPr bwMode="auto">
          <a:xfrm>
            <a:off x="7258862" y="3100878"/>
            <a:ext cx="2487304" cy="31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Лепим дымковскую игрушку: барыня, барышня и лошадка | Игрушки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11551" r="24021" b="3981"/>
          <a:stretch/>
        </p:blipFill>
        <p:spPr bwMode="auto">
          <a:xfrm>
            <a:off x="8292391" y="157761"/>
            <a:ext cx="2732050" cy="39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9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отография на тему Старый бумажный или пергаментный фон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199" y="373411"/>
            <a:ext cx="7681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Физкультминутка «Дымковские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игрушки»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Мы игрушки расписные,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Хохотушки вятские,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Щеголихи слободские,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Кумушки посадские.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 нас ручки крендельком,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Щечки будто яблочки.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 нами издавна знаком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Весь народ на ярмарке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Петрушка обращается к детям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Ребята, вам понравились мои друзья?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Чем они вам понравились?</a:t>
            </a:r>
            <a:endParaRPr lang="ru-RU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Дети: Красивые, яркие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Действительно, это очень красивые игрушки. Делают такие игрушки в селе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Дымково.</a:t>
            </a:r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ds03.infourok.ru/uploads/ex/0b07/000450c6-ce9139ec/img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38" y="725284"/>
            <a:ext cx="4750962" cy="35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7463" y="4666670"/>
            <a:ext cx="109263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 высокого берега реки Вятки, на котором стоит город Киров, видно заречную слободу Дымково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(показывается картинка)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Зимой, когда топятся печи, и летом в пасмурные дни, когда туман, вся слобода – будто в дыму, в дымке. Здесь, в далекую старину и зародилась эта игрушка. Зимой, когда у людей не было работы на полях, они лепили свистульки из глины. Всю зиму женщины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Дымкова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лепили их для ярмарки. Из небольшого глиняного шарика с отверстиями свистулька превращалась то в уточку, то в петушка, то в коника. И вот на лотках и прилавках многолюдной ярмарки торгуют веселым товаром.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44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Фотография на тему Старый бумажный или пергаментный фон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8048" y="750023"/>
            <a:ext cx="9675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Белый фон взяли мастера от заснеженных полей, когда зимой все вокруг белым-бело. В тех местах зима длинная, а снега много. Мастерам хочется сделать игрушку такой же чистой и белой, как снег. Почему их раскрасили в яркие цвета? Потому что делали их к празднику. Цвета использовались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красный, синий, малиновый, желтый, оранжевый, зеленый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посмотреть на узор дымковской игрушки, он необычайно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игрушках кружочки, точки, линии, клеточки, полоски, кривые, волны, квадраты, кольца, овалы.</a:t>
            </a:r>
          </a:p>
        </p:txBody>
      </p:sp>
      <p:pic>
        <p:nvPicPr>
          <p:cNvPr id="5124" name="Picture 4" descr="https://ds04.infourok.ru/uploads/ex/075b/000041f2-0e1ff720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32" y="2616065"/>
            <a:ext cx="5431185" cy="40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0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отография на тему Старый бумажный или пергаментный фон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4143" y="767358"/>
            <a:ext cx="9427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Наиболее распространённые сюжеты: няньки с детьми, водоносы, бараны с золотыми рогами, индюшки, петухи, олени и, конечно, молодые люди, скоморохи, барыни.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8" b="94909" l="9836" r="896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413689"/>
            <a:ext cx="1743075" cy="2619375"/>
          </a:xfrm>
          <a:prstGeom prst="rect">
            <a:avLst/>
          </a:prstGeom>
        </p:spPr>
      </p:pic>
      <p:pic>
        <p:nvPicPr>
          <p:cNvPr id="6152" name="Picture 8" descr="Дымковская игрушка картинки фото клипарт 4 - clipartis Jimdo-P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3" b="98286" l="3016" r="93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1513414"/>
            <a:ext cx="1489982" cy="241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51" b="95846" l="10000" r="90000"/>
                    </a14:imgEffect>
                  </a14:imgLayer>
                </a14:imgProps>
              </a:ext>
            </a:extLst>
          </a:blip>
          <a:srcRect l="23587" r="18508"/>
          <a:stretch/>
        </p:blipFill>
        <p:spPr>
          <a:xfrm>
            <a:off x="8881478" y="1290918"/>
            <a:ext cx="2032163" cy="2628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40" b="99087" l="2289" r="96280">
                        <a14:foregroundMark x1="8011" y1="64840" x2="8011" y2="64840"/>
                        <a14:foregroundMark x1="8441" y1="62329" x2="8441" y2="62329"/>
                        <a14:foregroundMark x1="8441" y1="59361" x2="8441" y2="63927"/>
                        <a14:backgroundMark x1="19886" y1="51142" x2="26037" y2="68037"/>
                        <a14:backgroundMark x1="27182" y1="58676" x2="31474" y2="65297"/>
                        <a14:backgroundMark x1="68956" y1="86758" x2="69671" y2="86986"/>
                        <a14:backgroundMark x1="69099" y1="86301" x2="68383" y2="75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069" y="2214248"/>
            <a:ext cx="66579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графия на тему Старый бумажный или пергаментный фон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9286" y="1186543"/>
            <a:ext cx="574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прочтите стихотворение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7100" y="155587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знаменито Дымково?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Игрушкою своей.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нету цвета дымного,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есть любовь людей.</a:t>
            </a:r>
            <a:endParaRPr lang="ru-RU" sz="16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что-то есть от радуги,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капелек росы.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что-то есть от радости,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Гремящей, как басы.</a:t>
            </a:r>
            <a:endParaRPr lang="ru-RU" sz="16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 Феофанов)</a:t>
            </a:r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241" y="1027906"/>
            <a:ext cx="4538105" cy="3947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3167" l="9982" r="89837">
                        <a14:foregroundMark x1="50454" y1="4833" x2="49909" y2="31333"/>
                      </a14:backgroundRemoval>
                    </a14:imgEffect>
                  </a14:imgLayer>
                </a14:imgProps>
              </a:ext>
            </a:extLst>
          </a:blip>
          <a:srcRect l="15367" r="8143"/>
          <a:stretch/>
        </p:blipFill>
        <p:spPr>
          <a:xfrm>
            <a:off x="122663" y="1027906"/>
            <a:ext cx="401443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9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графия на тему Старый бумажный или пергаментный фон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2" cy="68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9298" y="2055813"/>
            <a:ext cx="909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10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747334D-1C22-4EA9-928F-021447D43C60}"/>
</file>

<file path=customXml/itemProps2.xml><?xml version="1.0" encoding="utf-8"?>
<ds:datastoreItem xmlns:ds="http://schemas.openxmlformats.org/officeDocument/2006/customXml" ds:itemID="{71A0987F-A6B2-4D6B-8F41-1E6C454ADBF9}"/>
</file>

<file path=customXml/itemProps3.xml><?xml version="1.0" encoding="utf-8"?>
<ds:datastoreItem xmlns:ds="http://schemas.openxmlformats.org/officeDocument/2006/customXml" ds:itemID="{59C63289-4DDB-4B3F-B055-0E6ACEF4754F}"/>
</file>

<file path=customXml/itemProps4.xml><?xml version="1.0" encoding="utf-8"?>
<ds:datastoreItem xmlns:ds="http://schemas.openxmlformats.org/officeDocument/2006/customXml" ds:itemID="{0E6C4B2C-778F-453D-9FC8-F41E810D7312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232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2020-04-11T08:01:52Z</dcterms:created>
  <dcterms:modified xsi:type="dcterms:W3CDTF">2020-04-11T10:13:53Z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